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4" r:id="rId8"/>
    <p:sldId id="262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enbotcia.com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jp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genbotcia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C2773-6DB4-4871-A989-3BA48813FE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4872" y="791311"/>
            <a:ext cx="8791575" cy="1739886"/>
          </a:xfrm>
        </p:spPr>
        <p:txBody>
          <a:bodyPr>
            <a:normAutofit/>
          </a:bodyPr>
          <a:lstStyle/>
          <a:p>
            <a:r>
              <a:rPr lang="es-ES" sz="5400" dirty="0"/>
              <a:t>Automatización robótica de procesos (RPA).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79339E-F3D7-49DF-A0A4-7F63D04D9A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4872" y="2508840"/>
            <a:ext cx="8791575" cy="444085"/>
          </a:xfrm>
        </p:spPr>
        <p:txBody>
          <a:bodyPr>
            <a:normAutofit/>
          </a:bodyPr>
          <a:lstStyle/>
          <a:p>
            <a:r>
              <a:rPr lang="es-ES" sz="1800" b="0" i="0" dirty="0">
                <a:solidFill>
                  <a:srgbClr val="FFFFFF"/>
                </a:solidFill>
                <a:effectLst/>
                <a:latin typeface="museo_sans"/>
              </a:rPr>
              <a:t>LA POTENCIA ROBÓTICA COMO ayuda a tu empresa PARA UN TRABAJO MÁS EFICIENTE.</a:t>
            </a:r>
            <a:endParaRPr lang="es-ES" sz="1800" dirty="0"/>
          </a:p>
        </p:txBody>
      </p:sp>
      <p:pic>
        <p:nvPicPr>
          <p:cNvPr id="1030" name="Picture 6" descr="Robotic Process Automation eases expense management - Traveldoo">
            <a:extLst>
              <a:ext uri="{FF2B5EF4-FFF2-40B4-BE49-F238E27FC236}">
                <a16:creationId xmlns:a16="http://schemas.microsoft.com/office/drawing/2014/main" id="{7468114A-76F4-4405-A20B-D18122F251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5" t="12963" r="15965"/>
          <a:stretch/>
        </p:blipFill>
        <p:spPr bwMode="auto">
          <a:xfrm>
            <a:off x="6473503" y="3372417"/>
            <a:ext cx="4462944" cy="312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35">
            <a:extLst>
              <a:ext uri="{FF2B5EF4-FFF2-40B4-BE49-F238E27FC236}">
                <a16:creationId xmlns:a16="http://schemas.microsoft.com/office/drawing/2014/main" id="{2C4E8209-7928-206B-1256-881FBBCE69A8}"/>
              </a:ext>
            </a:extLst>
          </p:cNvPr>
          <p:cNvGrpSpPr/>
          <p:nvPr/>
        </p:nvGrpSpPr>
        <p:grpSpPr>
          <a:xfrm>
            <a:off x="4969781" y="2890273"/>
            <a:ext cx="1694716" cy="1377571"/>
            <a:chOff x="2939995" y="933055"/>
            <a:chExt cx="3043588" cy="2474019"/>
          </a:xfrm>
        </p:grpSpPr>
        <p:grpSp>
          <p:nvGrpSpPr>
            <p:cNvPr id="6" name="Group 37">
              <a:extLst>
                <a:ext uri="{FF2B5EF4-FFF2-40B4-BE49-F238E27FC236}">
                  <a16:creationId xmlns:a16="http://schemas.microsoft.com/office/drawing/2014/main" id="{53FD13D1-57EC-5911-4333-51A6F60C3B44}"/>
                </a:ext>
              </a:extLst>
            </p:cNvPr>
            <p:cNvGrpSpPr/>
            <p:nvPr/>
          </p:nvGrpSpPr>
          <p:grpSpPr>
            <a:xfrm rot="3017773">
              <a:off x="5584718" y="1817122"/>
              <a:ext cx="469873" cy="327856"/>
              <a:chOff x="5405974" y="1533288"/>
              <a:chExt cx="608646" cy="424685"/>
            </a:xfrm>
          </p:grpSpPr>
          <p:sp>
            <p:nvSpPr>
              <p:cNvPr id="38" name="Trapezoid 69">
                <a:extLst>
                  <a:ext uri="{FF2B5EF4-FFF2-40B4-BE49-F238E27FC236}">
                    <a16:creationId xmlns:a16="http://schemas.microsoft.com/office/drawing/2014/main" id="{6C868327-940C-0B6E-0B1F-B73E913ACCC3}"/>
                  </a:ext>
                </a:extLst>
              </p:cNvPr>
              <p:cNvSpPr/>
              <p:nvPr/>
            </p:nvSpPr>
            <p:spPr>
              <a:xfrm rot="5912136" flipH="1">
                <a:off x="5633173" y="1617814"/>
                <a:ext cx="141626" cy="93186"/>
              </a:xfrm>
              <a:prstGeom prst="trapezoid">
                <a:avLst>
                  <a:gd name="adj" fmla="val 12383"/>
                </a:avLst>
              </a:prstGeom>
              <a:solidFill>
                <a:srgbClr val="07A398">
                  <a:lumMod val="50000"/>
                </a:srgbClr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9" name="Trapezoid 70">
                <a:extLst>
                  <a:ext uri="{FF2B5EF4-FFF2-40B4-BE49-F238E27FC236}">
                    <a16:creationId xmlns:a16="http://schemas.microsoft.com/office/drawing/2014/main" id="{E73F5A8B-C206-0392-A55B-4FA43FE72AB0}"/>
                  </a:ext>
                </a:extLst>
              </p:cNvPr>
              <p:cNvSpPr/>
              <p:nvPr/>
            </p:nvSpPr>
            <p:spPr>
              <a:xfrm rot="7277434" flipH="1">
                <a:off x="5857778" y="1735728"/>
                <a:ext cx="103331" cy="96694"/>
              </a:xfrm>
              <a:prstGeom prst="trapezoid">
                <a:avLst>
                  <a:gd name="adj" fmla="val 12383"/>
                </a:avLst>
              </a:prstGeom>
              <a:solidFill>
                <a:srgbClr val="07A398">
                  <a:lumMod val="50000"/>
                </a:srgbClr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0" name="Trapezoid 71">
                <a:extLst>
                  <a:ext uri="{FF2B5EF4-FFF2-40B4-BE49-F238E27FC236}">
                    <a16:creationId xmlns:a16="http://schemas.microsoft.com/office/drawing/2014/main" id="{38373042-27B2-BF8A-7B7E-A379AF8BA74C}"/>
                  </a:ext>
                </a:extLst>
              </p:cNvPr>
              <p:cNvSpPr/>
              <p:nvPr/>
            </p:nvSpPr>
            <p:spPr>
              <a:xfrm rot="5912136" flipH="1">
                <a:off x="5438996" y="1500266"/>
                <a:ext cx="200130" cy="266173"/>
              </a:xfrm>
              <a:prstGeom prst="trapezoid">
                <a:avLst>
                  <a:gd name="adj" fmla="val 12383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1" name="Trapezoid 72">
                <a:extLst>
                  <a:ext uri="{FF2B5EF4-FFF2-40B4-BE49-F238E27FC236}">
                    <a16:creationId xmlns:a16="http://schemas.microsoft.com/office/drawing/2014/main" id="{240BFF59-4171-5BAC-71BC-B18BAE8055A3}"/>
                  </a:ext>
                </a:extLst>
              </p:cNvPr>
              <p:cNvSpPr/>
              <p:nvPr/>
            </p:nvSpPr>
            <p:spPr>
              <a:xfrm rot="7277434" flipH="1">
                <a:off x="5727739" y="1619233"/>
                <a:ext cx="146016" cy="194202"/>
              </a:xfrm>
              <a:prstGeom prst="trapezoid">
                <a:avLst>
                  <a:gd name="adj" fmla="val 12383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2" name="Trapezoid 73">
                <a:extLst>
                  <a:ext uri="{FF2B5EF4-FFF2-40B4-BE49-F238E27FC236}">
                    <a16:creationId xmlns:a16="http://schemas.microsoft.com/office/drawing/2014/main" id="{85A04D5B-0D83-D680-85D3-D5BE446AE783}"/>
                  </a:ext>
                </a:extLst>
              </p:cNvPr>
              <p:cNvSpPr/>
              <p:nvPr/>
            </p:nvSpPr>
            <p:spPr>
              <a:xfrm rot="8867088" flipH="1">
                <a:off x="5921123" y="1778027"/>
                <a:ext cx="93497" cy="179946"/>
              </a:xfrm>
              <a:prstGeom prst="trapezoid">
                <a:avLst>
                  <a:gd name="adj" fmla="val 12383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F6A3B23C-CF0F-738E-BF0B-34EFB34C6EDF}"/>
                </a:ext>
              </a:extLst>
            </p:cNvPr>
            <p:cNvGrpSpPr/>
            <p:nvPr/>
          </p:nvGrpSpPr>
          <p:grpSpPr>
            <a:xfrm rot="18490567" flipH="1">
              <a:off x="5363387" y="1800598"/>
              <a:ext cx="471722" cy="328072"/>
              <a:chOff x="5405974" y="1533288"/>
              <a:chExt cx="611040" cy="424965"/>
            </a:xfrm>
          </p:grpSpPr>
          <p:sp>
            <p:nvSpPr>
              <p:cNvPr id="33" name="Trapezoid 64">
                <a:extLst>
                  <a:ext uri="{FF2B5EF4-FFF2-40B4-BE49-F238E27FC236}">
                    <a16:creationId xmlns:a16="http://schemas.microsoft.com/office/drawing/2014/main" id="{3FB41DF4-4713-1CB9-340A-8F675541DCE5}"/>
                  </a:ext>
                </a:extLst>
              </p:cNvPr>
              <p:cNvSpPr/>
              <p:nvPr/>
            </p:nvSpPr>
            <p:spPr>
              <a:xfrm rot="5912136" flipH="1">
                <a:off x="5633173" y="1617814"/>
                <a:ext cx="141626" cy="93186"/>
              </a:xfrm>
              <a:prstGeom prst="trapezoid">
                <a:avLst>
                  <a:gd name="adj" fmla="val 12383"/>
                </a:avLst>
              </a:prstGeom>
              <a:solidFill>
                <a:srgbClr val="07A398">
                  <a:lumMod val="50000"/>
                </a:srgbClr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4" name="Trapezoid 65">
                <a:extLst>
                  <a:ext uri="{FF2B5EF4-FFF2-40B4-BE49-F238E27FC236}">
                    <a16:creationId xmlns:a16="http://schemas.microsoft.com/office/drawing/2014/main" id="{84D9DF8F-4103-3380-7A17-E7D14A6D5E0D}"/>
                  </a:ext>
                </a:extLst>
              </p:cNvPr>
              <p:cNvSpPr/>
              <p:nvPr/>
            </p:nvSpPr>
            <p:spPr>
              <a:xfrm rot="5912136" flipH="1">
                <a:off x="5438996" y="1500266"/>
                <a:ext cx="200130" cy="266173"/>
              </a:xfrm>
              <a:prstGeom prst="trapezoid">
                <a:avLst>
                  <a:gd name="adj" fmla="val 12383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5" name="Trapezoid 66">
                <a:extLst>
                  <a:ext uri="{FF2B5EF4-FFF2-40B4-BE49-F238E27FC236}">
                    <a16:creationId xmlns:a16="http://schemas.microsoft.com/office/drawing/2014/main" id="{F43C861C-613E-6925-2093-9D9ED1E2E9F1}"/>
                  </a:ext>
                </a:extLst>
              </p:cNvPr>
              <p:cNvSpPr/>
              <p:nvPr/>
            </p:nvSpPr>
            <p:spPr>
              <a:xfrm rot="7277434" flipH="1">
                <a:off x="5857778" y="1735728"/>
                <a:ext cx="103331" cy="96694"/>
              </a:xfrm>
              <a:prstGeom prst="trapezoid">
                <a:avLst>
                  <a:gd name="adj" fmla="val 12383"/>
                </a:avLst>
              </a:prstGeom>
              <a:solidFill>
                <a:srgbClr val="07A398">
                  <a:lumMod val="50000"/>
                </a:srgbClr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6" name="Trapezoid 67">
                <a:extLst>
                  <a:ext uri="{FF2B5EF4-FFF2-40B4-BE49-F238E27FC236}">
                    <a16:creationId xmlns:a16="http://schemas.microsoft.com/office/drawing/2014/main" id="{8873DAE9-C9DC-CC36-6F8A-70275C955271}"/>
                  </a:ext>
                </a:extLst>
              </p:cNvPr>
              <p:cNvSpPr/>
              <p:nvPr/>
            </p:nvSpPr>
            <p:spPr>
              <a:xfrm rot="7277434" flipH="1">
                <a:off x="5727739" y="1619233"/>
                <a:ext cx="146016" cy="194202"/>
              </a:xfrm>
              <a:prstGeom prst="trapezoid">
                <a:avLst>
                  <a:gd name="adj" fmla="val 12383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7" name="Trapezoid 68">
                <a:extLst>
                  <a:ext uri="{FF2B5EF4-FFF2-40B4-BE49-F238E27FC236}">
                    <a16:creationId xmlns:a16="http://schemas.microsoft.com/office/drawing/2014/main" id="{BC35D6FA-CB4F-3E98-798B-5512ABEB38C6}"/>
                  </a:ext>
                </a:extLst>
              </p:cNvPr>
              <p:cNvSpPr/>
              <p:nvPr/>
            </p:nvSpPr>
            <p:spPr>
              <a:xfrm rot="8867088" flipH="1">
                <a:off x="5923517" y="1775373"/>
                <a:ext cx="93497" cy="182880"/>
              </a:xfrm>
              <a:prstGeom prst="trapezoid">
                <a:avLst>
                  <a:gd name="adj" fmla="val 12383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8" name="Group 39">
              <a:extLst>
                <a:ext uri="{FF2B5EF4-FFF2-40B4-BE49-F238E27FC236}">
                  <a16:creationId xmlns:a16="http://schemas.microsoft.com/office/drawing/2014/main" id="{A2AAA64B-FE9A-C5EC-E090-B73CAC3C9193}"/>
                </a:ext>
              </a:extLst>
            </p:cNvPr>
            <p:cNvGrpSpPr/>
            <p:nvPr/>
          </p:nvGrpSpPr>
          <p:grpSpPr>
            <a:xfrm>
              <a:off x="2939995" y="933055"/>
              <a:ext cx="2881564" cy="2474019"/>
              <a:chOff x="2939995" y="732089"/>
              <a:chExt cx="2881564" cy="2474019"/>
            </a:xfrm>
          </p:grpSpPr>
          <p:grpSp>
            <p:nvGrpSpPr>
              <p:cNvPr id="9" name="Group 40">
                <a:extLst>
                  <a:ext uri="{FF2B5EF4-FFF2-40B4-BE49-F238E27FC236}">
                    <a16:creationId xmlns:a16="http://schemas.microsoft.com/office/drawing/2014/main" id="{C4C78172-8EB7-9CC5-086F-030B5123DB8A}"/>
                  </a:ext>
                </a:extLst>
              </p:cNvPr>
              <p:cNvGrpSpPr/>
              <p:nvPr/>
            </p:nvGrpSpPr>
            <p:grpSpPr>
              <a:xfrm rot="7898637">
                <a:off x="5214392" y="799382"/>
                <a:ext cx="344525" cy="861967"/>
                <a:chOff x="4130248" y="650162"/>
                <a:chExt cx="502279" cy="1664988"/>
              </a:xfrm>
              <a:solidFill>
                <a:srgbClr val="07A398"/>
              </a:solidFill>
            </p:grpSpPr>
            <p:sp>
              <p:nvSpPr>
                <p:cNvPr id="31" name="Trapezoid 62">
                  <a:extLst>
                    <a:ext uri="{FF2B5EF4-FFF2-40B4-BE49-F238E27FC236}">
                      <a16:creationId xmlns:a16="http://schemas.microsoft.com/office/drawing/2014/main" id="{62F3D9EA-9055-BECA-F275-08E0630AD56A}"/>
                    </a:ext>
                  </a:extLst>
                </p:cNvPr>
                <p:cNvSpPr/>
                <p:nvPr/>
              </p:nvSpPr>
              <p:spPr>
                <a:xfrm>
                  <a:off x="4130248" y="650162"/>
                  <a:ext cx="502273" cy="1664988"/>
                </a:xfrm>
                <a:prstGeom prst="trapezoid">
                  <a:avLst>
                    <a:gd name="adj" fmla="val 9168"/>
                  </a:avLst>
                </a:prstGeom>
                <a:grpFill/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32" name="Trapezoid 94">
                  <a:extLst>
                    <a:ext uri="{FF2B5EF4-FFF2-40B4-BE49-F238E27FC236}">
                      <a16:creationId xmlns:a16="http://schemas.microsoft.com/office/drawing/2014/main" id="{6BCB623E-3B56-C669-12A0-69DE98706BD7}"/>
                    </a:ext>
                  </a:extLst>
                </p:cNvPr>
                <p:cNvSpPr/>
                <p:nvPr/>
              </p:nvSpPr>
              <p:spPr>
                <a:xfrm>
                  <a:off x="4449648" y="650162"/>
                  <a:ext cx="182879" cy="1664988"/>
                </a:xfrm>
                <a:custGeom>
                  <a:avLst/>
                  <a:gdLst>
                    <a:gd name="connsiteX0" fmla="*/ 0 w 182880"/>
                    <a:gd name="connsiteY0" fmla="*/ 1664988 h 1664988"/>
                    <a:gd name="connsiteX1" fmla="*/ 0 w 182880"/>
                    <a:gd name="connsiteY1" fmla="*/ 0 h 1664988"/>
                    <a:gd name="connsiteX2" fmla="*/ 182880 w 182880"/>
                    <a:gd name="connsiteY2" fmla="*/ 0 h 1664988"/>
                    <a:gd name="connsiteX3" fmla="*/ 182880 w 182880"/>
                    <a:gd name="connsiteY3" fmla="*/ 1664988 h 1664988"/>
                    <a:gd name="connsiteX4" fmla="*/ 0 w 182880"/>
                    <a:gd name="connsiteY4" fmla="*/ 1664988 h 1664988"/>
                    <a:gd name="connsiteX0" fmla="*/ 0 w 182880"/>
                    <a:gd name="connsiteY0" fmla="*/ 1664988 h 1664988"/>
                    <a:gd name="connsiteX1" fmla="*/ 0 w 182880"/>
                    <a:gd name="connsiteY1" fmla="*/ 0 h 1664988"/>
                    <a:gd name="connsiteX2" fmla="*/ 130540 w 182880"/>
                    <a:gd name="connsiteY2" fmla="*/ 3079 h 1664988"/>
                    <a:gd name="connsiteX3" fmla="*/ 182880 w 182880"/>
                    <a:gd name="connsiteY3" fmla="*/ 1664988 h 1664988"/>
                    <a:gd name="connsiteX4" fmla="*/ 0 w 182880"/>
                    <a:gd name="connsiteY4" fmla="*/ 1664988 h 1664988"/>
                    <a:gd name="connsiteX0" fmla="*/ 0 w 182880"/>
                    <a:gd name="connsiteY0" fmla="*/ 1664988 h 1664988"/>
                    <a:gd name="connsiteX1" fmla="*/ 0 w 182880"/>
                    <a:gd name="connsiteY1" fmla="*/ 0 h 1664988"/>
                    <a:gd name="connsiteX2" fmla="*/ 68965 w 182880"/>
                    <a:gd name="connsiteY2" fmla="*/ 6157 h 1664988"/>
                    <a:gd name="connsiteX3" fmla="*/ 182880 w 182880"/>
                    <a:gd name="connsiteY3" fmla="*/ 1664988 h 1664988"/>
                    <a:gd name="connsiteX4" fmla="*/ 0 w 182880"/>
                    <a:gd name="connsiteY4" fmla="*/ 1664988 h 1664988"/>
                    <a:gd name="connsiteX0" fmla="*/ 0 w 182880"/>
                    <a:gd name="connsiteY0" fmla="*/ 1664988 h 1664988"/>
                    <a:gd name="connsiteX1" fmla="*/ 0 w 182880"/>
                    <a:gd name="connsiteY1" fmla="*/ 0 h 1664988"/>
                    <a:gd name="connsiteX2" fmla="*/ 133619 w 182880"/>
                    <a:gd name="connsiteY2" fmla="*/ 3079 h 1664988"/>
                    <a:gd name="connsiteX3" fmla="*/ 182880 w 182880"/>
                    <a:gd name="connsiteY3" fmla="*/ 1664988 h 1664988"/>
                    <a:gd name="connsiteX4" fmla="*/ 0 w 182880"/>
                    <a:gd name="connsiteY4" fmla="*/ 1664988 h 1664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2880" h="1664988">
                      <a:moveTo>
                        <a:pt x="0" y="1664988"/>
                      </a:moveTo>
                      <a:lnTo>
                        <a:pt x="0" y="0"/>
                      </a:lnTo>
                      <a:lnTo>
                        <a:pt x="133619" y="3079"/>
                      </a:lnTo>
                      <a:lnTo>
                        <a:pt x="182880" y="1664988"/>
                      </a:lnTo>
                      <a:lnTo>
                        <a:pt x="0" y="1664988"/>
                      </a:lnTo>
                      <a:close/>
                    </a:path>
                  </a:pathLst>
                </a:custGeom>
                <a:solidFill>
                  <a:srgbClr val="07A398">
                    <a:lumMod val="75000"/>
                  </a:srgbClr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  <p:grpSp>
            <p:nvGrpSpPr>
              <p:cNvPr id="10" name="Group 41">
                <a:extLst>
                  <a:ext uri="{FF2B5EF4-FFF2-40B4-BE49-F238E27FC236}">
                    <a16:creationId xmlns:a16="http://schemas.microsoft.com/office/drawing/2014/main" id="{DC9B13E4-C4A2-F42E-1D03-A85777566EAE}"/>
                  </a:ext>
                </a:extLst>
              </p:cNvPr>
              <p:cNvGrpSpPr/>
              <p:nvPr/>
            </p:nvGrpSpPr>
            <p:grpSpPr>
              <a:xfrm rot="15664019">
                <a:off x="4239241" y="545571"/>
                <a:ext cx="414152" cy="1446605"/>
                <a:chOff x="391499" y="630207"/>
                <a:chExt cx="531849" cy="1593194"/>
              </a:xfrm>
            </p:grpSpPr>
            <p:sp>
              <p:nvSpPr>
                <p:cNvPr id="29" name="Rectangle: Rounded Corners 60">
                  <a:extLst>
                    <a:ext uri="{FF2B5EF4-FFF2-40B4-BE49-F238E27FC236}">
                      <a16:creationId xmlns:a16="http://schemas.microsoft.com/office/drawing/2014/main" id="{050E7F29-55CA-E2D5-B5DB-F6FB277200CE}"/>
                    </a:ext>
                  </a:extLst>
                </p:cNvPr>
                <p:cNvSpPr/>
                <p:nvPr/>
              </p:nvSpPr>
              <p:spPr>
                <a:xfrm rot="20495611">
                  <a:off x="400454" y="630207"/>
                  <a:ext cx="522894" cy="153914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07A398"/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30" name="Rectangle: Rounded Corners 61">
                  <a:extLst>
                    <a:ext uri="{FF2B5EF4-FFF2-40B4-BE49-F238E27FC236}">
                      <a16:creationId xmlns:a16="http://schemas.microsoft.com/office/drawing/2014/main" id="{B53CD868-0FD7-13B3-BEB0-9A9D834FACF6}"/>
                    </a:ext>
                  </a:extLst>
                </p:cNvPr>
                <p:cNvSpPr/>
                <p:nvPr/>
              </p:nvSpPr>
              <p:spPr>
                <a:xfrm rot="20495611">
                  <a:off x="391499" y="684262"/>
                  <a:ext cx="191608" cy="153913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07A398">
                    <a:lumMod val="75000"/>
                  </a:srgbClr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  <p:grpSp>
            <p:nvGrpSpPr>
              <p:cNvPr id="11" name="Group 42">
                <a:extLst>
                  <a:ext uri="{FF2B5EF4-FFF2-40B4-BE49-F238E27FC236}">
                    <a16:creationId xmlns:a16="http://schemas.microsoft.com/office/drawing/2014/main" id="{E4E85B2C-135C-36A2-748D-E7D4C58E4265}"/>
                  </a:ext>
                </a:extLst>
              </p:cNvPr>
              <p:cNvGrpSpPr/>
              <p:nvPr/>
            </p:nvGrpSpPr>
            <p:grpSpPr>
              <a:xfrm rot="1062574">
                <a:off x="4839586" y="732089"/>
                <a:ext cx="437403" cy="437403"/>
                <a:chOff x="121429" y="411151"/>
                <a:chExt cx="607375" cy="607375"/>
              </a:xfrm>
            </p:grpSpPr>
            <p:sp>
              <p:nvSpPr>
                <p:cNvPr id="25" name="Oval 56">
                  <a:extLst>
                    <a:ext uri="{FF2B5EF4-FFF2-40B4-BE49-F238E27FC236}">
                      <a16:creationId xmlns:a16="http://schemas.microsoft.com/office/drawing/2014/main" id="{105283CE-E9B5-22D7-F47B-CBC50A4EDC5F}"/>
                    </a:ext>
                  </a:extLst>
                </p:cNvPr>
                <p:cNvSpPr/>
                <p:nvPr/>
              </p:nvSpPr>
              <p:spPr>
                <a:xfrm>
                  <a:off x="121429" y="411151"/>
                  <a:ext cx="607375" cy="607375"/>
                </a:xfrm>
                <a:prstGeom prst="ellipse">
                  <a:avLst/>
                </a:prstGeom>
                <a:solidFill>
                  <a:srgbClr val="07A398"/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26" name="Freeform: Shape 57">
                  <a:extLst>
                    <a:ext uri="{FF2B5EF4-FFF2-40B4-BE49-F238E27FC236}">
                      <a16:creationId xmlns:a16="http://schemas.microsoft.com/office/drawing/2014/main" id="{D1281D2C-5071-F8FE-2258-913D5009A23B}"/>
                    </a:ext>
                  </a:extLst>
                </p:cNvPr>
                <p:cNvSpPr/>
                <p:nvPr/>
              </p:nvSpPr>
              <p:spPr>
                <a:xfrm>
                  <a:off x="186933" y="476655"/>
                  <a:ext cx="476367" cy="476367"/>
                </a:xfrm>
                <a:custGeom>
                  <a:avLst/>
                  <a:gdLst>
                    <a:gd name="connsiteX0" fmla="*/ 977265 w 1950394"/>
                    <a:gd name="connsiteY0" fmla="*/ 1954006 h 1950394"/>
                    <a:gd name="connsiteX1" fmla="*/ 4 w 1950394"/>
                    <a:gd name="connsiteY1" fmla="*/ 977261 h 1950394"/>
                    <a:gd name="connsiteX2" fmla="*/ 976749 w 1950394"/>
                    <a:gd name="connsiteY2" fmla="*/ 0 h 1950394"/>
                    <a:gd name="connsiteX3" fmla="*/ 1953494 w 1950394"/>
                    <a:gd name="connsiteY3" fmla="*/ 976229 h 1950394"/>
                    <a:gd name="connsiteX4" fmla="*/ 977265 w 1950394"/>
                    <a:gd name="connsiteY4" fmla="*/ 1954006 h 1950394"/>
                    <a:gd name="connsiteX5" fmla="*/ 1198104 w 1950394"/>
                    <a:gd name="connsiteY5" fmla="*/ 1613977 h 1950394"/>
                    <a:gd name="connsiteX6" fmla="*/ 1221839 w 1950394"/>
                    <a:gd name="connsiteY6" fmla="*/ 1574763 h 1950394"/>
                    <a:gd name="connsiteX7" fmla="*/ 1240930 w 1950394"/>
                    <a:gd name="connsiteY7" fmla="*/ 1566507 h 1950394"/>
                    <a:gd name="connsiteX8" fmla="*/ 1257957 w 1950394"/>
                    <a:gd name="connsiteY8" fmla="*/ 1569603 h 1950394"/>
                    <a:gd name="connsiteX9" fmla="*/ 1298203 w 1950394"/>
                    <a:gd name="connsiteY9" fmla="*/ 1624297 h 1950394"/>
                    <a:gd name="connsiteX10" fmla="*/ 1311619 w 1950394"/>
                    <a:gd name="connsiteY10" fmla="*/ 1629456 h 1950394"/>
                    <a:gd name="connsiteX11" fmla="*/ 1375084 w 1950394"/>
                    <a:gd name="connsiteY11" fmla="*/ 1592822 h 1950394"/>
                    <a:gd name="connsiteX12" fmla="*/ 1377148 w 1950394"/>
                    <a:gd name="connsiteY12" fmla="*/ 1578891 h 1950394"/>
                    <a:gd name="connsiteX13" fmla="*/ 1349285 w 1950394"/>
                    <a:gd name="connsiteY13" fmla="*/ 1515426 h 1950394"/>
                    <a:gd name="connsiteX14" fmla="*/ 1353413 w 1950394"/>
                    <a:gd name="connsiteY14" fmla="*/ 1502010 h 1950394"/>
                    <a:gd name="connsiteX15" fmla="*/ 1385919 w 1950394"/>
                    <a:gd name="connsiteY15" fmla="*/ 1476727 h 1950394"/>
                    <a:gd name="connsiteX16" fmla="*/ 1400883 w 1950394"/>
                    <a:gd name="connsiteY16" fmla="*/ 1476727 h 1950394"/>
                    <a:gd name="connsiteX17" fmla="*/ 1452996 w 1950394"/>
                    <a:gd name="connsiteY17" fmla="*/ 1518005 h 1950394"/>
                    <a:gd name="connsiteX18" fmla="*/ 1470024 w 1950394"/>
                    <a:gd name="connsiteY18" fmla="*/ 1519553 h 1950394"/>
                    <a:gd name="connsiteX19" fmla="*/ 1519041 w 1950394"/>
                    <a:gd name="connsiteY19" fmla="*/ 1470535 h 1950394"/>
                    <a:gd name="connsiteX20" fmla="*/ 1518010 w 1950394"/>
                    <a:gd name="connsiteY20" fmla="*/ 1453508 h 1950394"/>
                    <a:gd name="connsiteX21" fmla="*/ 1475699 w 1950394"/>
                    <a:gd name="connsiteY21" fmla="*/ 1400363 h 1950394"/>
                    <a:gd name="connsiteX22" fmla="*/ 1476215 w 1950394"/>
                    <a:gd name="connsiteY22" fmla="*/ 1386431 h 1950394"/>
                    <a:gd name="connsiteX23" fmla="*/ 1501498 w 1950394"/>
                    <a:gd name="connsiteY23" fmla="*/ 1353925 h 1950394"/>
                    <a:gd name="connsiteX24" fmla="*/ 1515946 w 1950394"/>
                    <a:gd name="connsiteY24" fmla="*/ 1349797 h 1950394"/>
                    <a:gd name="connsiteX25" fmla="*/ 1579411 w 1950394"/>
                    <a:gd name="connsiteY25" fmla="*/ 1377660 h 1950394"/>
                    <a:gd name="connsiteX26" fmla="*/ 1592310 w 1950394"/>
                    <a:gd name="connsiteY26" fmla="*/ 1375596 h 1950394"/>
                    <a:gd name="connsiteX27" fmla="*/ 1628945 w 1950394"/>
                    <a:gd name="connsiteY27" fmla="*/ 1312130 h 1950394"/>
                    <a:gd name="connsiteX28" fmla="*/ 1623785 w 1950394"/>
                    <a:gd name="connsiteY28" fmla="*/ 1298199 h 1950394"/>
                    <a:gd name="connsiteX29" fmla="*/ 1577863 w 1950394"/>
                    <a:gd name="connsiteY29" fmla="*/ 1265692 h 1950394"/>
                    <a:gd name="connsiteX30" fmla="*/ 1571155 w 1950394"/>
                    <a:gd name="connsiteY30" fmla="*/ 1230090 h 1950394"/>
                    <a:gd name="connsiteX31" fmla="*/ 1579927 w 1950394"/>
                    <a:gd name="connsiteY31" fmla="*/ 1208419 h 1950394"/>
                    <a:gd name="connsiteX32" fmla="*/ 1596438 w 1950394"/>
                    <a:gd name="connsiteY32" fmla="*/ 1197583 h 1950394"/>
                    <a:gd name="connsiteX33" fmla="*/ 1660935 w 1950394"/>
                    <a:gd name="connsiteY33" fmla="*/ 1207387 h 1950394"/>
                    <a:gd name="connsiteX34" fmla="*/ 1675383 w 1950394"/>
                    <a:gd name="connsiteY34" fmla="*/ 1201195 h 1950394"/>
                    <a:gd name="connsiteX35" fmla="*/ 1693442 w 1950394"/>
                    <a:gd name="connsiteY35" fmla="*/ 1132570 h 1950394"/>
                    <a:gd name="connsiteX36" fmla="*/ 1684154 w 1950394"/>
                    <a:gd name="connsiteY36" fmla="*/ 1119155 h 1950394"/>
                    <a:gd name="connsiteX37" fmla="*/ 1621205 w 1950394"/>
                    <a:gd name="connsiteY37" fmla="*/ 1093872 h 1950394"/>
                    <a:gd name="connsiteX38" fmla="*/ 1614497 w 1950394"/>
                    <a:gd name="connsiteY38" fmla="*/ 1083037 h 1950394"/>
                    <a:gd name="connsiteX39" fmla="*/ 1620173 w 1950394"/>
                    <a:gd name="connsiteY39" fmla="*/ 1042274 h 1950394"/>
                    <a:gd name="connsiteX40" fmla="*/ 1632557 w 1950394"/>
                    <a:gd name="connsiteY40" fmla="*/ 1029891 h 1950394"/>
                    <a:gd name="connsiteX41" fmla="*/ 1696022 w 1950394"/>
                    <a:gd name="connsiteY41" fmla="*/ 1022667 h 1950394"/>
                    <a:gd name="connsiteX42" fmla="*/ 1709437 w 1950394"/>
                    <a:gd name="connsiteY42" fmla="*/ 1010800 h 1950394"/>
                    <a:gd name="connsiteX43" fmla="*/ 1709437 w 1950394"/>
                    <a:gd name="connsiteY43" fmla="*/ 943723 h 1950394"/>
                    <a:gd name="connsiteX44" fmla="*/ 1694990 w 1950394"/>
                    <a:gd name="connsiteY44" fmla="*/ 931339 h 1950394"/>
                    <a:gd name="connsiteX45" fmla="*/ 1650616 w 1950394"/>
                    <a:gd name="connsiteY45" fmla="*/ 928243 h 1950394"/>
                    <a:gd name="connsiteX46" fmla="*/ 1618109 w 1950394"/>
                    <a:gd name="connsiteY46" fmla="*/ 892125 h 1950394"/>
                    <a:gd name="connsiteX47" fmla="*/ 1615013 w 1950394"/>
                    <a:gd name="connsiteY47" fmla="*/ 874582 h 1950394"/>
                    <a:gd name="connsiteX48" fmla="*/ 1622753 w 1950394"/>
                    <a:gd name="connsiteY48" fmla="*/ 859102 h 1950394"/>
                    <a:gd name="connsiteX49" fmla="*/ 1684670 w 1950394"/>
                    <a:gd name="connsiteY49" fmla="*/ 834851 h 1950394"/>
                    <a:gd name="connsiteX50" fmla="*/ 1693442 w 1950394"/>
                    <a:gd name="connsiteY50" fmla="*/ 821952 h 1950394"/>
                    <a:gd name="connsiteX51" fmla="*/ 1674867 w 1950394"/>
                    <a:gd name="connsiteY51" fmla="*/ 753327 h 1950394"/>
                    <a:gd name="connsiteX52" fmla="*/ 1659903 w 1950394"/>
                    <a:gd name="connsiteY52" fmla="*/ 746619 h 1950394"/>
                    <a:gd name="connsiteX53" fmla="*/ 1594374 w 1950394"/>
                    <a:gd name="connsiteY53" fmla="*/ 756423 h 1950394"/>
                    <a:gd name="connsiteX54" fmla="*/ 1580443 w 1950394"/>
                    <a:gd name="connsiteY54" fmla="*/ 747651 h 1950394"/>
                    <a:gd name="connsiteX55" fmla="*/ 1565995 w 1950394"/>
                    <a:gd name="connsiteY55" fmla="*/ 713081 h 1950394"/>
                    <a:gd name="connsiteX56" fmla="*/ 1570123 w 1950394"/>
                    <a:gd name="connsiteY56" fmla="*/ 696054 h 1950394"/>
                    <a:gd name="connsiteX57" fmla="*/ 1623269 w 1950394"/>
                    <a:gd name="connsiteY57" fmla="*/ 656323 h 1950394"/>
                    <a:gd name="connsiteX58" fmla="*/ 1628429 w 1950394"/>
                    <a:gd name="connsiteY58" fmla="*/ 641876 h 1950394"/>
                    <a:gd name="connsiteX59" fmla="*/ 1592310 w 1950394"/>
                    <a:gd name="connsiteY59" fmla="*/ 579443 h 1950394"/>
                    <a:gd name="connsiteX60" fmla="*/ 1578379 w 1950394"/>
                    <a:gd name="connsiteY60" fmla="*/ 576863 h 1950394"/>
                    <a:gd name="connsiteX61" fmla="*/ 1532457 w 1950394"/>
                    <a:gd name="connsiteY61" fmla="*/ 599050 h 1950394"/>
                    <a:gd name="connsiteX62" fmla="*/ 1490147 w 1950394"/>
                    <a:gd name="connsiteY62" fmla="*/ 585118 h 1950394"/>
                    <a:gd name="connsiteX63" fmla="*/ 1477247 w 1950394"/>
                    <a:gd name="connsiteY63" fmla="*/ 569123 h 1950394"/>
                    <a:gd name="connsiteX64" fmla="*/ 1476731 w 1950394"/>
                    <a:gd name="connsiteY64" fmla="*/ 552096 h 1950394"/>
                    <a:gd name="connsiteX65" fmla="*/ 1518525 w 1950394"/>
                    <a:gd name="connsiteY65" fmla="*/ 499982 h 1950394"/>
                    <a:gd name="connsiteX66" fmla="*/ 1519557 w 1950394"/>
                    <a:gd name="connsiteY66" fmla="*/ 483987 h 1950394"/>
                    <a:gd name="connsiteX67" fmla="*/ 1470540 w 1950394"/>
                    <a:gd name="connsiteY67" fmla="*/ 434453 h 1950394"/>
                    <a:gd name="connsiteX68" fmla="*/ 1452480 w 1950394"/>
                    <a:gd name="connsiteY68" fmla="*/ 436001 h 1950394"/>
                    <a:gd name="connsiteX69" fmla="*/ 1418942 w 1950394"/>
                    <a:gd name="connsiteY69" fmla="*/ 465412 h 1950394"/>
                    <a:gd name="connsiteX70" fmla="*/ 1369408 w 1950394"/>
                    <a:gd name="connsiteY70" fmla="*/ 463348 h 1950394"/>
                    <a:gd name="connsiteX71" fmla="*/ 1354961 w 1950394"/>
                    <a:gd name="connsiteY71" fmla="*/ 452512 h 1950394"/>
                    <a:gd name="connsiteX72" fmla="*/ 1349801 w 1950394"/>
                    <a:gd name="connsiteY72" fmla="*/ 436001 h 1950394"/>
                    <a:gd name="connsiteX73" fmla="*/ 1377148 w 1950394"/>
                    <a:gd name="connsiteY73" fmla="*/ 374084 h 1950394"/>
                    <a:gd name="connsiteX74" fmla="*/ 1374052 w 1950394"/>
                    <a:gd name="connsiteY74" fmla="*/ 360152 h 1950394"/>
                    <a:gd name="connsiteX75" fmla="*/ 1312651 w 1950394"/>
                    <a:gd name="connsiteY75" fmla="*/ 324550 h 1950394"/>
                    <a:gd name="connsiteX76" fmla="*/ 1296655 w 1950394"/>
                    <a:gd name="connsiteY76" fmla="*/ 329193 h 1950394"/>
                    <a:gd name="connsiteX77" fmla="*/ 1256925 w 1950394"/>
                    <a:gd name="connsiteY77" fmla="*/ 382855 h 1950394"/>
                    <a:gd name="connsiteX78" fmla="*/ 1238866 w 1950394"/>
                    <a:gd name="connsiteY78" fmla="*/ 386467 h 1950394"/>
                    <a:gd name="connsiteX79" fmla="*/ 1206875 w 1950394"/>
                    <a:gd name="connsiteY79" fmla="*/ 373052 h 1950394"/>
                    <a:gd name="connsiteX80" fmla="*/ 1196556 w 1950394"/>
                    <a:gd name="connsiteY80" fmla="*/ 357572 h 1950394"/>
                    <a:gd name="connsiteX81" fmla="*/ 1206359 w 1950394"/>
                    <a:gd name="connsiteY81" fmla="*/ 293075 h 1950394"/>
                    <a:gd name="connsiteX82" fmla="*/ 1199652 w 1950394"/>
                    <a:gd name="connsiteY82" fmla="*/ 278112 h 1950394"/>
                    <a:gd name="connsiteX83" fmla="*/ 1131027 w 1950394"/>
                    <a:gd name="connsiteY83" fmla="*/ 259537 h 1950394"/>
                    <a:gd name="connsiteX84" fmla="*/ 1118127 w 1950394"/>
                    <a:gd name="connsiteY84" fmla="*/ 268308 h 1950394"/>
                    <a:gd name="connsiteX85" fmla="*/ 1093360 w 1950394"/>
                    <a:gd name="connsiteY85" fmla="*/ 331258 h 1950394"/>
                    <a:gd name="connsiteX86" fmla="*/ 1079945 w 1950394"/>
                    <a:gd name="connsiteY86" fmla="*/ 338481 h 1950394"/>
                    <a:gd name="connsiteX87" fmla="*/ 1042794 w 1950394"/>
                    <a:gd name="connsiteY87" fmla="*/ 333837 h 1950394"/>
                    <a:gd name="connsiteX88" fmla="*/ 1028347 w 1950394"/>
                    <a:gd name="connsiteY88" fmla="*/ 320422 h 1950394"/>
                    <a:gd name="connsiteX89" fmla="*/ 1021123 w 1950394"/>
                    <a:gd name="connsiteY89" fmla="*/ 257989 h 1950394"/>
                    <a:gd name="connsiteX90" fmla="*/ 1008740 w 1950394"/>
                    <a:gd name="connsiteY90" fmla="*/ 243541 h 1950394"/>
                    <a:gd name="connsiteX91" fmla="*/ 941663 w 1950394"/>
                    <a:gd name="connsiteY91" fmla="*/ 243541 h 1950394"/>
                    <a:gd name="connsiteX92" fmla="*/ 929795 w 1950394"/>
                    <a:gd name="connsiteY92" fmla="*/ 256957 h 1950394"/>
                    <a:gd name="connsiteX93" fmla="*/ 922572 w 1950394"/>
                    <a:gd name="connsiteY93" fmla="*/ 320422 h 1950394"/>
                    <a:gd name="connsiteX94" fmla="*/ 909156 w 1950394"/>
                    <a:gd name="connsiteY94" fmla="*/ 333321 h 1950394"/>
                    <a:gd name="connsiteX95" fmla="*/ 872006 w 1950394"/>
                    <a:gd name="connsiteY95" fmla="*/ 337965 h 1950394"/>
                    <a:gd name="connsiteX96" fmla="*/ 857559 w 1950394"/>
                    <a:gd name="connsiteY96" fmla="*/ 330226 h 1950394"/>
                    <a:gd name="connsiteX97" fmla="*/ 833308 w 1950394"/>
                    <a:gd name="connsiteY97" fmla="*/ 268308 h 1950394"/>
                    <a:gd name="connsiteX98" fmla="*/ 819892 w 1950394"/>
                    <a:gd name="connsiteY98" fmla="*/ 259021 h 1950394"/>
                    <a:gd name="connsiteX99" fmla="*/ 753847 w 1950394"/>
                    <a:gd name="connsiteY99" fmla="*/ 276564 h 1950394"/>
                    <a:gd name="connsiteX100" fmla="*/ 745591 w 1950394"/>
                    <a:gd name="connsiteY100" fmla="*/ 293075 h 1950394"/>
                    <a:gd name="connsiteX101" fmla="*/ 754879 w 1950394"/>
                    <a:gd name="connsiteY101" fmla="*/ 339513 h 1950394"/>
                    <a:gd name="connsiteX102" fmla="*/ 728564 w 1950394"/>
                    <a:gd name="connsiteY102" fmla="*/ 378728 h 1950394"/>
                    <a:gd name="connsiteX103" fmla="*/ 712053 w 1950394"/>
                    <a:gd name="connsiteY103" fmla="*/ 385951 h 1950394"/>
                    <a:gd name="connsiteX104" fmla="*/ 695026 w 1950394"/>
                    <a:gd name="connsiteY104" fmla="*/ 382855 h 1950394"/>
                    <a:gd name="connsiteX105" fmla="*/ 654779 w 1950394"/>
                    <a:gd name="connsiteY105" fmla="*/ 328161 h 1950394"/>
                    <a:gd name="connsiteX106" fmla="*/ 641364 w 1950394"/>
                    <a:gd name="connsiteY106" fmla="*/ 323002 h 1950394"/>
                    <a:gd name="connsiteX107" fmla="*/ 577899 w 1950394"/>
                    <a:gd name="connsiteY107" fmla="*/ 359636 h 1950394"/>
                    <a:gd name="connsiteX108" fmla="*/ 574803 w 1950394"/>
                    <a:gd name="connsiteY108" fmla="*/ 372536 h 1950394"/>
                    <a:gd name="connsiteX109" fmla="*/ 602666 w 1950394"/>
                    <a:gd name="connsiteY109" fmla="*/ 435485 h 1950394"/>
                    <a:gd name="connsiteX110" fmla="*/ 598022 w 1950394"/>
                    <a:gd name="connsiteY110" fmla="*/ 450964 h 1950394"/>
                    <a:gd name="connsiteX111" fmla="*/ 567579 w 1950394"/>
                    <a:gd name="connsiteY111" fmla="*/ 474699 h 1950394"/>
                    <a:gd name="connsiteX112" fmla="*/ 550552 w 1950394"/>
                    <a:gd name="connsiteY112" fmla="*/ 474699 h 1950394"/>
                    <a:gd name="connsiteX113" fmla="*/ 498438 w 1950394"/>
                    <a:gd name="connsiteY113" fmla="*/ 432905 h 1950394"/>
                    <a:gd name="connsiteX114" fmla="*/ 483475 w 1950394"/>
                    <a:gd name="connsiteY114" fmla="*/ 431357 h 1950394"/>
                    <a:gd name="connsiteX115" fmla="*/ 432393 w 1950394"/>
                    <a:gd name="connsiteY115" fmla="*/ 482439 h 1950394"/>
                    <a:gd name="connsiteX116" fmla="*/ 433425 w 1950394"/>
                    <a:gd name="connsiteY116" fmla="*/ 497402 h 1950394"/>
                    <a:gd name="connsiteX117" fmla="*/ 475735 w 1950394"/>
                    <a:gd name="connsiteY117" fmla="*/ 550032 h 1950394"/>
                    <a:gd name="connsiteX118" fmla="*/ 475219 w 1950394"/>
                    <a:gd name="connsiteY118" fmla="*/ 566027 h 1950394"/>
                    <a:gd name="connsiteX119" fmla="*/ 450968 w 1950394"/>
                    <a:gd name="connsiteY119" fmla="*/ 597502 h 1950394"/>
                    <a:gd name="connsiteX120" fmla="*/ 437553 w 1950394"/>
                    <a:gd name="connsiteY120" fmla="*/ 601629 h 1950394"/>
                    <a:gd name="connsiteX121" fmla="*/ 373056 w 1950394"/>
                    <a:gd name="connsiteY121" fmla="*/ 573251 h 1950394"/>
                    <a:gd name="connsiteX122" fmla="*/ 360156 w 1950394"/>
                    <a:gd name="connsiteY122" fmla="*/ 575315 h 1950394"/>
                    <a:gd name="connsiteX123" fmla="*/ 323522 w 1950394"/>
                    <a:gd name="connsiteY123" fmla="*/ 638780 h 1950394"/>
                    <a:gd name="connsiteX124" fmla="*/ 328166 w 1950394"/>
                    <a:gd name="connsiteY124" fmla="*/ 652711 h 1950394"/>
                    <a:gd name="connsiteX125" fmla="*/ 374088 w 1950394"/>
                    <a:gd name="connsiteY125" fmla="*/ 685218 h 1950394"/>
                    <a:gd name="connsiteX126" fmla="*/ 380795 w 1950394"/>
                    <a:gd name="connsiteY126" fmla="*/ 720820 h 1950394"/>
                    <a:gd name="connsiteX127" fmla="*/ 372024 w 1950394"/>
                    <a:gd name="connsiteY127" fmla="*/ 742492 h 1950394"/>
                    <a:gd name="connsiteX128" fmla="*/ 355513 w 1950394"/>
                    <a:gd name="connsiteY128" fmla="*/ 753327 h 1950394"/>
                    <a:gd name="connsiteX129" fmla="*/ 291015 w 1950394"/>
                    <a:gd name="connsiteY129" fmla="*/ 743523 h 1950394"/>
                    <a:gd name="connsiteX130" fmla="*/ 276568 w 1950394"/>
                    <a:gd name="connsiteY130" fmla="*/ 751263 h 1950394"/>
                    <a:gd name="connsiteX131" fmla="*/ 258509 w 1950394"/>
                    <a:gd name="connsiteY131" fmla="*/ 818340 h 1950394"/>
                    <a:gd name="connsiteX132" fmla="*/ 267796 w 1950394"/>
                    <a:gd name="connsiteY132" fmla="*/ 831756 h 1950394"/>
                    <a:gd name="connsiteX133" fmla="*/ 330746 w 1950394"/>
                    <a:gd name="connsiteY133" fmla="*/ 857038 h 1950394"/>
                    <a:gd name="connsiteX134" fmla="*/ 337453 w 1950394"/>
                    <a:gd name="connsiteY134" fmla="*/ 869422 h 1950394"/>
                    <a:gd name="connsiteX135" fmla="*/ 332810 w 1950394"/>
                    <a:gd name="connsiteY135" fmla="*/ 906572 h 1950394"/>
                    <a:gd name="connsiteX136" fmla="*/ 318878 w 1950394"/>
                    <a:gd name="connsiteY136" fmla="*/ 922052 h 1950394"/>
                    <a:gd name="connsiteX137" fmla="*/ 256445 w 1950394"/>
                    <a:gd name="connsiteY137" fmla="*/ 929275 h 1950394"/>
                    <a:gd name="connsiteX138" fmla="*/ 242514 w 1950394"/>
                    <a:gd name="connsiteY138" fmla="*/ 942175 h 1950394"/>
                    <a:gd name="connsiteX139" fmla="*/ 242514 w 1950394"/>
                    <a:gd name="connsiteY139" fmla="*/ 1006672 h 1950394"/>
                    <a:gd name="connsiteX140" fmla="*/ 257993 w 1950394"/>
                    <a:gd name="connsiteY140" fmla="*/ 1020603 h 1950394"/>
                    <a:gd name="connsiteX141" fmla="*/ 321458 w 1950394"/>
                    <a:gd name="connsiteY141" fmla="*/ 1028343 h 1950394"/>
                    <a:gd name="connsiteX142" fmla="*/ 331778 w 1950394"/>
                    <a:gd name="connsiteY142" fmla="*/ 1039694 h 1950394"/>
                    <a:gd name="connsiteX143" fmla="*/ 336937 w 1950394"/>
                    <a:gd name="connsiteY143" fmla="*/ 1077877 h 1950394"/>
                    <a:gd name="connsiteX144" fmla="*/ 329198 w 1950394"/>
                    <a:gd name="connsiteY144" fmla="*/ 1093356 h 1950394"/>
                    <a:gd name="connsiteX145" fmla="*/ 265733 w 1950394"/>
                    <a:gd name="connsiteY145" fmla="*/ 1117607 h 1950394"/>
                    <a:gd name="connsiteX146" fmla="*/ 257993 w 1950394"/>
                    <a:gd name="connsiteY146" fmla="*/ 1129990 h 1950394"/>
                    <a:gd name="connsiteX147" fmla="*/ 276568 w 1950394"/>
                    <a:gd name="connsiteY147" fmla="*/ 1198615 h 1950394"/>
                    <a:gd name="connsiteX148" fmla="*/ 291531 w 1950394"/>
                    <a:gd name="connsiteY148" fmla="*/ 1205839 h 1950394"/>
                    <a:gd name="connsiteX149" fmla="*/ 345709 w 1950394"/>
                    <a:gd name="connsiteY149" fmla="*/ 1196035 h 1950394"/>
                    <a:gd name="connsiteX150" fmla="*/ 375636 w 1950394"/>
                    <a:gd name="connsiteY150" fmla="*/ 1216675 h 1950394"/>
                    <a:gd name="connsiteX151" fmla="*/ 384407 w 1950394"/>
                    <a:gd name="connsiteY151" fmla="*/ 1236798 h 1950394"/>
                    <a:gd name="connsiteX152" fmla="*/ 379764 w 1950394"/>
                    <a:gd name="connsiteY152" fmla="*/ 1257953 h 1950394"/>
                    <a:gd name="connsiteX153" fmla="*/ 327134 w 1950394"/>
                    <a:gd name="connsiteY153" fmla="*/ 1296651 h 1950394"/>
                    <a:gd name="connsiteX154" fmla="*/ 322490 w 1950394"/>
                    <a:gd name="connsiteY154" fmla="*/ 1310583 h 1950394"/>
                    <a:gd name="connsiteX155" fmla="*/ 359124 w 1950394"/>
                    <a:gd name="connsiteY155" fmla="*/ 1374048 h 1950394"/>
                    <a:gd name="connsiteX156" fmla="*/ 370992 w 1950394"/>
                    <a:gd name="connsiteY156" fmla="*/ 1376628 h 1950394"/>
                    <a:gd name="connsiteX157" fmla="*/ 433941 w 1950394"/>
                    <a:gd name="connsiteY157" fmla="*/ 1348765 h 1950394"/>
                    <a:gd name="connsiteX158" fmla="*/ 450452 w 1950394"/>
                    <a:gd name="connsiteY158" fmla="*/ 1353925 h 1950394"/>
                    <a:gd name="connsiteX159" fmla="*/ 474187 w 1950394"/>
                    <a:gd name="connsiteY159" fmla="*/ 1384367 h 1950394"/>
                    <a:gd name="connsiteX160" fmla="*/ 475219 w 1950394"/>
                    <a:gd name="connsiteY160" fmla="*/ 1399331 h 1950394"/>
                    <a:gd name="connsiteX161" fmla="*/ 432909 w 1950394"/>
                    <a:gd name="connsiteY161" fmla="*/ 1452476 h 1950394"/>
                    <a:gd name="connsiteX162" fmla="*/ 431877 w 1950394"/>
                    <a:gd name="connsiteY162" fmla="*/ 1468471 h 1950394"/>
                    <a:gd name="connsiteX163" fmla="*/ 481927 w 1950394"/>
                    <a:gd name="connsiteY163" fmla="*/ 1518521 h 1950394"/>
                    <a:gd name="connsiteX164" fmla="*/ 497922 w 1950394"/>
                    <a:gd name="connsiteY164" fmla="*/ 1517489 h 1950394"/>
                    <a:gd name="connsiteX165" fmla="*/ 550036 w 1950394"/>
                    <a:gd name="connsiteY165" fmla="*/ 1475695 h 1950394"/>
                    <a:gd name="connsiteX166" fmla="*/ 567063 w 1950394"/>
                    <a:gd name="connsiteY166" fmla="*/ 1476211 h 1950394"/>
                    <a:gd name="connsiteX167" fmla="*/ 596474 w 1950394"/>
                    <a:gd name="connsiteY167" fmla="*/ 1498914 h 1950394"/>
                    <a:gd name="connsiteX168" fmla="*/ 601634 w 1950394"/>
                    <a:gd name="connsiteY168" fmla="*/ 1515426 h 1950394"/>
                    <a:gd name="connsiteX169" fmla="*/ 574287 w 1950394"/>
                    <a:gd name="connsiteY169" fmla="*/ 1577343 h 1950394"/>
                    <a:gd name="connsiteX170" fmla="*/ 576867 w 1950394"/>
                    <a:gd name="connsiteY170" fmla="*/ 1591274 h 1950394"/>
                    <a:gd name="connsiteX171" fmla="*/ 639300 w 1950394"/>
                    <a:gd name="connsiteY171" fmla="*/ 1627393 h 1950394"/>
                    <a:gd name="connsiteX172" fmla="*/ 653747 w 1950394"/>
                    <a:gd name="connsiteY172" fmla="*/ 1622233 h 1950394"/>
                    <a:gd name="connsiteX173" fmla="*/ 693478 w 1950394"/>
                    <a:gd name="connsiteY173" fmla="*/ 1568571 h 1950394"/>
                    <a:gd name="connsiteX174" fmla="*/ 711537 w 1950394"/>
                    <a:gd name="connsiteY174" fmla="*/ 1564959 h 1950394"/>
                    <a:gd name="connsiteX175" fmla="*/ 743528 w 1950394"/>
                    <a:gd name="connsiteY175" fmla="*/ 1578375 h 1950394"/>
                    <a:gd name="connsiteX176" fmla="*/ 753847 w 1950394"/>
                    <a:gd name="connsiteY176" fmla="*/ 1593854 h 1950394"/>
                    <a:gd name="connsiteX177" fmla="*/ 744044 w 1950394"/>
                    <a:gd name="connsiteY177" fmla="*/ 1658351 h 1950394"/>
                    <a:gd name="connsiteX178" fmla="*/ 752299 w 1950394"/>
                    <a:gd name="connsiteY178" fmla="*/ 1673831 h 1950394"/>
                    <a:gd name="connsiteX179" fmla="*/ 818344 w 1950394"/>
                    <a:gd name="connsiteY179" fmla="*/ 1691374 h 1950394"/>
                    <a:gd name="connsiteX180" fmla="*/ 832276 w 1950394"/>
                    <a:gd name="connsiteY180" fmla="*/ 1682602 h 1950394"/>
                    <a:gd name="connsiteX181" fmla="*/ 857043 w 1950394"/>
                    <a:gd name="connsiteY181" fmla="*/ 1619653 h 1950394"/>
                    <a:gd name="connsiteX182" fmla="*/ 868910 w 1950394"/>
                    <a:gd name="connsiteY182" fmla="*/ 1612429 h 1950394"/>
                    <a:gd name="connsiteX183" fmla="*/ 908640 w 1950394"/>
                    <a:gd name="connsiteY183" fmla="*/ 1617589 h 1950394"/>
                    <a:gd name="connsiteX184" fmla="*/ 922056 w 1950394"/>
                    <a:gd name="connsiteY184" fmla="*/ 1630488 h 1950394"/>
                    <a:gd name="connsiteX185" fmla="*/ 929279 w 1950394"/>
                    <a:gd name="connsiteY185" fmla="*/ 1692922 h 1950394"/>
                    <a:gd name="connsiteX186" fmla="*/ 942695 w 1950394"/>
                    <a:gd name="connsiteY186" fmla="*/ 1707369 h 1950394"/>
                    <a:gd name="connsiteX187" fmla="*/ 1007192 w 1950394"/>
                    <a:gd name="connsiteY187" fmla="*/ 1707369 h 1950394"/>
                    <a:gd name="connsiteX188" fmla="*/ 1020607 w 1950394"/>
                    <a:gd name="connsiteY188" fmla="*/ 1692406 h 1950394"/>
                    <a:gd name="connsiteX189" fmla="*/ 1028347 w 1950394"/>
                    <a:gd name="connsiteY189" fmla="*/ 1628941 h 1950394"/>
                    <a:gd name="connsiteX190" fmla="*/ 1040215 w 1950394"/>
                    <a:gd name="connsiteY190" fmla="*/ 1617589 h 1950394"/>
                    <a:gd name="connsiteX191" fmla="*/ 1078397 w 1950394"/>
                    <a:gd name="connsiteY191" fmla="*/ 1612429 h 1950394"/>
                    <a:gd name="connsiteX192" fmla="*/ 1092844 w 1950394"/>
                    <a:gd name="connsiteY192" fmla="*/ 1619653 h 1950394"/>
                    <a:gd name="connsiteX193" fmla="*/ 1117095 w 1950394"/>
                    <a:gd name="connsiteY193" fmla="*/ 1681570 h 1950394"/>
                    <a:gd name="connsiteX194" fmla="*/ 1130511 w 1950394"/>
                    <a:gd name="connsiteY194" fmla="*/ 1690858 h 1950394"/>
                    <a:gd name="connsiteX195" fmla="*/ 1196556 w 1950394"/>
                    <a:gd name="connsiteY195" fmla="*/ 1673315 h 1950394"/>
                    <a:gd name="connsiteX196" fmla="*/ 1204811 w 1950394"/>
                    <a:gd name="connsiteY196" fmla="*/ 1656803 h 1950394"/>
                    <a:gd name="connsiteX197" fmla="*/ 1198104 w 1950394"/>
                    <a:gd name="connsiteY197" fmla="*/ 1613977 h 19503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</a:cxnLst>
                  <a:rect l="l" t="t" r="r" b="b"/>
                  <a:pathLst>
                    <a:path w="1950394" h="1950394">
                      <a:moveTo>
                        <a:pt x="977265" y="1954006"/>
                      </a:moveTo>
                      <a:cubicBezTo>
                        <a:pt x="444261" y="1950394"/>
                        <a:pt x="1552" y="1529873"/>
                        <a:pt x="4" y="977261"/>
                      </a:cubicBezTo>
                      <a:cubicBezTo>
                        <a:pt x="-1544" y="439613"/>
                        <a:pt x="427749" y="0"/>
                        <a:pt x="976749" y="0"/>
                      </a:cubicBezTo>
                      <a:cubicBezTo>
                        <a:pt x="1519041" y="0"/>
                        <a:pt x="1952978" y="432905"/>
                        <a:pt x="1953494" y="976229"/>
                      </a:cubicBezTo>
                      <a:cubicBezTo>
                        <a:pt x="1953494" y="1512846"/>
                        <a:pt x="1525749" y="1948330"/>
                        <a:pt x="977265" y="1954006"/>
                      </a:cubicBezTo>
                      <a:close/>
                      <a:moveTo>
                        <a:pt x="1198104" y="1613977"/>
                      </a:moveTo>
                      <a:cubicBezTo>
                        <a:pt x="1198104" y="1578891"/>
                        <a:pt x="1194492" y="1586630"/>
                        <a:pt x="1221839" y="1574763"/>
                      </a:cubicBezTo>
                      <a:cubicBezTo>
                        <a:pt x="1228030" y="1572183"/>
                        <a:pt x="1234738" y="1569603"/>
                        <a:pt x="1240930" y="1566507"/>
                      </a:cubicBezTo>
                      <a:cubicBezTo>
                        <a:pt x="1247637" y="1562896"/>
                        <a:pt x="1252797" y="1563927"/>
                        <a:pt x="1257957" y="1569603"/>
                      </a:cubicBezTo>
                      <a:cubicBezTo>
                        <a:pt x="1272920" y="1586630"/>
                        <a:pt x="1290464" y="1602110"/>
                        <a:pt x="1298203" y="1624297"/>
                      </a:cubicBezTo>
                      <a:cubicBezTo>
                        <a:pt x="1300783" y="1631520"/>
                        <a:pt x="1304395" y="1633068"/>
                        <a:pt x="1311619" y="1629456"/>
                      </a:cubicBezTo>
                      <a:cubicBezTo>
                        <a:pt x="1333290" y="1618105"/>
                        <a:pt x="1354445" y="1605722"/>
                        <a:pt x="1375084" y="1592822"/>
                      </a:cubicBezTo>
                      <a:cubicBezTo>
                        <a:pt x="1382824" y="1588178"/>
                        <a:pt x="1381791" y="1584051"/>
                        <a:pt x="1377148" y="1578891"/>
                      </a:cubicBezTo>
                      <a:cubicBezTo>
                        <a:pt x="1361152" y="1560832"/>
                        <a:pt x="1356509" y="1537613"/>
                        <a:pt x="1349285" y="1515426"/>
                      </a:cubicBezTo>
                      <a:cubicBezTo>
                        <a:pt x="1347221" y="1509750"/>
                        <a:pt x="1348253" y="1505622"/>
                        <a:pt x="1353413" y="1502010"/>
                      </a:cubicBezTo>
                      <a:cubicBezTo>
                        <a:pt x="1364248" y="1493754"/>
                        <a:pt x="1375600" y="1485499"/>
                        <a:pt x="1385919" y="1476727"/>
                      </a:cubicBezTo>
                      <a:cubicBezTo>
                        <a:pt x="1391079" y="1472600"/>
                        <a:pt x="1395723" y="1473115"/>
                        <a:pt x="1400883" y="1476727"/>
                      </a:cubicBezTo>
                      <a:cubicBezTo>
                        <a:pt x="1419458" y="1489111"/>
                        <a:pt x="1440097" y="1498914"/>
                        <a:pt x="1452996" y="1518005"/>
                      </a:cubicBezTo>
                      <a:cubicBezTo>
                        <a:pt x="1457640" y="1525229"/>
                        <a:pt x="1463316" y="1525745"/>
                        <a:pt x="1470024" y="1519553"/>
                      </a:cubicBezTo>
                      <a:cubicBezTo>
                        <a:pt x="1487051" y="1503558"/>
                        <a:pt x="1503562" y="1487047"/>
                        <a:pt x="1519041" y="1470535"/>
                      </a:cubicBezTo>
                      <a:cubicBezTo>
                        <a:pt x="1525233" y="1464344"/>
                        <a:pt x="1525749" y="1458668"/>
                        <a:pt x="1518010" y="1453508"/>
                      </a:cubicBezTo>
                      <a:cubicBezTo>
                        <a:pt x="1498402" y="1440093"/>
                        <a:pt x="1488599" y="1418938"/>
                        <a:pt x="1475699" y="1400363"/>
                      </a:cubicBezTo>
                      <a:cubicBezTo>
                        <a:pt x="1472088" y="1395203"/>
                        <a:pt x="1472088" y="1391075"/>
                        <a:pt x="1476215" y="1386431"/>
                      </a:cubicBezTo>
                      <a:cubicBezTo>
                        <a:pt x="1484987" y="1375596"/>
                        <a:pt x="1493243" y="1364760"/>
                        <a:pt x="1501498" y="1353925"/>
                      </a:cubicBezTo>
                      <a:cubicBezTo>
                        <a:pt x="1505626" y="1348249"/>
                        <a:pt x="1510270" y="1348249"/>
                        <a:pt x="1515946" y="1349797"/>
                      </a:cubicBezTo>
                      <a:cubicBezTo>
                        <a:pt x="1538133" y="1357020"/>
                        <a:pt x="1560836" y="1362180"/>
                        <a:pt x="1579411" y="1377660"/>
                      </a:cubicBezTo>
                      <a:cubicBezTo>
                        <a:pt x="1584571" y="1382303"/>
                        <a:pt x="1588182" y="1382303"/>
                        <a:pt x="1592310" y="1375596"/>
                      </a:cubicBezTo>
                      <a:cubicBezTo>
                        <a:pt x="1605210" y="1354441"/>
                        <a:pt x="1617593" y="1333801"/>
                        <a:pt x="1628945" y="1312130"/>
                      </a:cubicBezTo>
                      <a:cubicBezTo>
                        <a:pt x="1632557" y="1304907"/>
                        <a:pt x="1631009" y="1300779"/>
                        <a:pt x="1623785" y="1298199"/>
                      </a:cubicBezTo>
                      <a:cubicBezTo>
                        <a:pt x="1605726" y="1291491"/>
                        <a:pt x="1591794" y="1278592"/>
                        <a:pt x="1577863" y="1265692"/>
                      </a:cubicBezTo>
                      <a:cubicBezTo>
                        <a:pt x="1560320" y="1248665"/>
                        <a:pt x="1560836" y="1253309"/>
                        <a:pt x="1571155" y="1230090"/>
                      </a:cubicBezTo>
                      <a:cubicBezTo>
                        <a:pt x="1574251" y="1222866"/>
                        <a:pt x="1577347" y="1215643"/>
                        <a:pt x="1579927" y="1208419"/>
                      </a:cubicBezTo>
                      <a:cubicBezTo>
                        <a:pt x="1582507" y="1200163"/>
                        <a:pt x="1587667" y="1197583"/>
                        <a:pt x="1596438" y="1197583"/>
                      </a:cubicBezTo>
                      <a:cubicBezTo>
                        <a:pt x="1618625" y="1198100"/>
                        <a:pt x="1640296" y="1197583"/>
                        <a:pt x="1660935" y="1207387"/>
                      </a:cubicBezTo>
                      <a:cubicBezTo>
                        <a:pt x="1668159" y="1210483"/>
                        <a:pt x="1672287" y="1209967"/>
                        <a:pt x="1675383" y="1201195"/>
                      </a:cubicBezTo>
                      <a:cubicBezTo>
                        <a:pt x="1682090" y="1178492"/>
                        <a:pt x="1688282" y="1155789"/>
                        <a:pt x="1693442" y="1132570"/>
                      </a:cubicBezTo>
                      <a:cubicBezTo>
                        <a:pt x="1695506" y="1123283"/>
                        <a:pt x="1692926" y="1119671"/>
                        <a:pt x="1684154" y="1119155"/>
                      </a:cubicBezTo>
                      <a:cubicBezTo>
                        <a:pt x="1660935" y="1117091"/>
                        <a:pt x="1641328" y="1104192"/>
                        <a:pt x="1621205" y="1093872"/>
                      </a:cubicBezTo>
                      <a:cubicBezTo>
                        <a:pt x="1616561" y="1091808"/>
                        <a:pt x="1613465" y="1088712"/>
                        <a:pt x="1614497" y="1083037"/>
                      </a:cubicBezTo>
                      <a:cubicBezTo>
                        <a:pt x="1616561" y="1069621"/>
                        <a:pt x="1618625" y="1055690"/>
                        <a:pt x="1620173" y="1042274"/>
                      </a:cubicBezTo>
                      <a:cubicBezTo>
                        <a:pt x="1621205" y="1034535"/>
                        <a:pt x="1625333" y="1031439"/>
                        <a:pt x="1632557" y="1029891"/>
                      </a:cubicBezTo>
                      <a:cubicBezTo>
                        <a:pt x="1653712" y="1025763"/>
                        <a:pt x="1673835" y="1018539"/>
                        <a:pt x="1696022" y="1022667"/>
                      </a:cubicBezTo>
                      <a:cubicBezTo>
                        <a:pt x="1704793" y="1024215"/>
                        <a:pt x="1708921" y="1020603"/>
                        <a:pt x="1709437" y="1010800"/>
                      </a:cubicBezTo>
                      <a:cubicBezTo>
                        <a:pt x="1710469" y="988612"/>
                        <a:pt x="1710985" y="966426"/>
                        <a:pt x="1709437" y="943723"/>
                      </a:cubicBezTo>
                      <a:cubicBezTo>
                        <a:pt x="1708921" y="933403"/>
                        <a:pt x="1704793" y="929791"/>
                        <a:pt x="1694990" y="931339"/>
                      </a:cubicBezTo>
                      <a:cubicBezTo>
                        <a:pt x="1680026" y="933919"/>
                        <a:pt x="1665063" y="931855"/>
                        <a:pt x="1650616" y="928243"/>
                      </a:cubicBezTo>
                      <a:cubicBezTo>
                        <a:pt x="1619141" y="919988"/>
                        <a:pt x="1621205" y="928243"/>
                        <a:pt x="1618109" y="892125"/>
                      </a:cubicBezTo>
                      <a:cubicBezTo>
                        <a:pt x="1617593" y="885933"/>
                        <a:pt x="1616561" y="880257"/>
                        <a:pt x="1615013" y="874582"/>
                      </a:cubicBezTo>
                      <a:cubicBezTo>
                        <a:pt x="1612949" y="866842"/>
                        <a:pt x="1616561" y="862714"/>
                        <a:pt x="1622753" y="859102"/>
                      </a:cubicBezTo>
                      <a:cubicBezTo>
                        <a:pt x="1642876" y="849299"/>
                        <a:pt x="1661967" y="836915"/>
                        <a:pt x="1684670" y="834851"/>
                      </a:cubicBezTo>
                      <a:cubicBezTo>
                        <a:pt x="1692410" y="834335"/>
                        <a:pt x="1696022" y="830724"/>
                        <a:pt x="1693442" y="821952"/>
                      </a:cubicBezTo>
                      <a:cubicBezTo>
                        <a:pt x="1687766" y="799249"/>
                        <a:pt x="1682090" y="776030"/>
                        <a:pt x="1674867" y="753327"/>
                      </a:cubicBezTo>
                      <a:cubicBezTo>
                        <a:pt x="1671771" y="744039"/>
                        <a:pt x="1667643" y="743007"/>
                        <a:pt x="1659903" y="746619"/>
                      </a:cubicBezTo>
                      <a:cubicBezTo>
                        <a:pt x="1638748" y="756423"/>
                        <a:pt x="1616561" y="755907"/>
                        <a:pt x="1594374" y="756423"/>
                      </a:cubicBezTo>
                      <a:cubicBezTo>
                        <a:pt x="1587667" y="756423"/>
                        <a:pt x="1583023" y="754359"/>
                        <a:pt x="1580443" y="747651"/>
                      </a:cubicBezTo>
                      <a:cubicBezTo>
                        <a:pt x="1575799" y="735784"/>
                        <a:pt x="1571155" y="724432"/>
                        <a:pt x="1565995" y="713081"/>
                      </a:cubicBezTo>
                      <a:cubicBezTo>
                        <a:pt x="1562900" y="705857"/>
                        <a:pt x="1564448" y="701213"/>
                        <a:pt x="1570123" y="696054"/>
                      </a:cubicBezTo>
                      <a:cubicBezTo>
                        <a:pt x="1586635" y="681090"/>
                        <a:pt x="1602114" y="664579"/>
                        <a:pt x="1623269" y="656323"/>
                      </a:cubicBezTo>
                      <a:cubicBezTo>
                        <a:pt x="1631009" y="653227"/>
                        <a:pt x="1632557" y="649616"/>
                        <a:pt x="1628429" y="641876"/>
                      </a:cubicBezTo>
                      <a:cubicBezTo>
                        <a:pt x="1617077" y="620721"/>
                        <a:pt x="1605210" y="599566"/>
                        <a:pt x="1592310" y="579443"/>
                      </a:cubicBezTo>
                      <a:cubicBezTo>
                        <a:pt x="1587667" y="572219"/>
                        <a:pt x="1584055" y="572219"/>
                        <a:pt x="1578379" y="576863"/>
                      </a:cubicBezTo>
                      <a:cubicBezTo>
                        <a:pt x="1564963" y="587698"/>
                        <a:pt x="1548968" y="594406"/>
                        <a:pt x="1532457" y="599050"/>
                      </a:cubicBezTo>
                      <a:cubicBezTo>
                        <a:pt x="1499950" y="607821"/>
                        <a:pt x="1510270" y="610917"/>
                        <a:pt x="1490147" y="585118"/>
                      </a:cubicBezTo>
                      <a:cubicBezTo>
                        <a:pt x="1486019" y="579443"/>
                        <a:pt x="1481891" y="574283"/>
                        <a:pt x="1477247" y="569123"/>
                      </a:cubicBezTo>
                      <a:cubicBezTo>
                        <a:pt x="1472088" y="563447"/>
                        <a:pt x="1472088" y="558288"/>
                        <a:pt x="1476731" y="552096"/>
                      </a:cubicBezTo>
                      <a:cubicBezTo>
                        <a:pt x="1489115" y="533521"/>
                        <a:pt x="1498918" y="513397"/>
                        <a:pt x="1518525" y="499982"/>
                      </a:cubicBezTo>
                      <a:cubicBezTo>
                        <a:pt x="1525233" y="495338"/>
                        <a:pt x="1525233" y="490178"/>
                        <a:pt x="1519557" y="483987"/>
                      </a:cubicBezTo>
                      <a:cubicBezTo>
                        <a:pt x="1503562" y="466960"/>
                        <a:pt x="1487051" y="450448"/>
                        <a:pt x="1470540" y="434453"/>
                      </a:cubicBezTo>
                      <a:cubicBezTo>
                        <a:pt x="1463316" y="427745"/>
                        <a:pt x="1458156" y="428261"/>
                        <a:pt x="1452480" y="436001"/>
                      </a:cubicBezTo>
                      <a:cubicBezTo>
                        <a:pt x="1443709" y="448384"/>
                        <a:pt x="1431841" y="457672"/>
                        <a:pt x="1418942" y="465412"/>
                      </a:cubicBezTo>
                      <a:cubicBezTo>
                        <a:pt x="1393143" y="481407"/>
                        <a:pt x="1393143" y="481407"/>
                        <a:pt x="1369408" y="463348"/>
                      </a:cubicBezTo>
                      <a:cubicBezTo>
                        <a:pt x="1364764" y="459736"/>
                        <a:pt x="1360121" y="455608"/>
                        <a:pt x="1354961" y="452512"/>
                      </a:cubicBezTo>
                      <a:cubicBezTo>
                        <a:pt x="1348253" y="448384"/>
                        <a:pt x="1347221" y="443225"/>
                        <a:pt x="1349801" y="436001"/>
                      </a:cubicBezTo>
                      <a:cubicBezTo>
                        <a:pt x="1357025" y="414330"/>
                        <a:pt x="1361668" y="391627"/>
                        <a:pt x="1377148" y="374084"/>
                      </a:cubicBezTo>
                      <a:cubicBezTo>
                        <a:pt x="1382307" y="368408"/>
                        <a:pt x="1381276" y="364280"/>
                        <a:pt x="1374052" y="360152"/>
                      </a:cubicBezTo>
                      <a:cubicBezTo>
                        <a:pt x="1353929" y="347769"/>
                        <a:pt x="1333806" y="335385"/>
                        <a:pt x="1312651" y="324550"/>
                      </a:cubicBezTo>
                      <a:cubicBezTo>
                        <a:pt x="1304911" y="320422"/>
                        <a:pt x="1299751" y="320422"/>
                        <a:pt x="1296655" y="329193"/>
                      </a:cubicBezTo>
                      <a:cubicBezTo>
                        <a:pt x="1288916" y="350865"/>
                        <a:pt x="1271888" y="365828"/>
                        <a:pt x="1256925" y="382855"/>
                      </a:cubicBezTo>
                      <a:cubicBezTo>
                        <a:pt x="1251249" y="389047"/>
                        <a:pt x="1246090" y="389563"/>
                        <a:pt x="1238866" y="386467"/>
                      </a:cubicBezTo>
                      <a:cubicBezTo>
                        <a:pt x="1228546" y="381307"/>
                        <a:pt x="1217711" y="377179"/>
                        <a:pt x="1206875" y="373052"/>
                      </a:cubicBezTo>
                      <a:cubicBezTo>
                        <a:pt x="1199136" y="370472"/>
                        <a:pt x="1196556" y="365312"/>
                        <a:pt x="1196556" y="357572"/>
                      </a:cubicBezTo>
                      <a:cubicBezTo>
                        <a:pt x="1197072" y="335385"/>
                        <a:pt x="1196556" y="313714"/>
                        <a:pt x="1206359" y="293075"/>
                      </a:cubicBezTo>
                      <a:cubicBezTo>
                        <a:pt x="1209971" y="285335"/>
                        <a:pt x="1208939" y="280692"/>
                        <a:pt x="1199652" y="278112"/>
                      </a:cubicBezTo>
                      <a:cubicBezTo>
                        <a:pt x="1176949" y="271404"/>
                        <a:pt x="1154246" y="265212"/>
                        <a:pt x="1131027" y="259537"/>
                      </a:cubicBezTo>
                      <a:cubicBezTo>
                        <a:pt x="1122255" y="257473"/>
                        <a:pt x="1119159" y="260569"/>
                        <a:pt x="1118127" y="268308"/>
                      </a:cubicBezTo>
                      <a:cubicBezTo>
                        <a:pt x="1116063" y="291527"/>
                        <a:pt x="1103164" y="311134"/>
                        <a:pt x="1093360" y="331258"/>
                      </a:cubicBezTo>
                      <a:cubicBezTo>
                        <a:pt x="1090780" y="336933"/>
                        <a:pt x="1086653" y="339513"/>
                        <a:pt x="1079945" y="338481"/>
                      </a:cubicBezTo>
                      <a:cubicBezTo>
                        <a:pt x="1067561" y="336417"/>
                        <a:pt x="1055178" y="334869"/>
                        <a:pt x="1042794" y="333837"/>
                      </a:cubicBezTo>
                      <a:cubicBezTo>
                        <a:pt x="1034539" y="332805"/>
                        <a:pt x="1029895" y="329193"/>
                        <a:pt x="1028347" y="320422"/>
                      </a:cubicBezTo>
                      <a:cubicBezTo>
                        <a:pt x="1024735" y="299783"/>
                        <a:pt x="1016996" y="279660"/>
                        <a:pt x="1021123" y="257989"/>
                      </a:cubicBezTo>
                      <a:cubicBezTo>
                        <a:pt x="1022671" y="248701"/>
                        <a:pt x="1019059" y="244057"/>
                        <a:pt x="1008740" y="243541"/>
                      </a:cubicBezTo>
                      <a:cubicBezTo>
                        <a:pt x="986553" y="242509"/>
                        <a:pt x="964366" y="242509"/>
                        <a:pt x="941663" y="243541"/>
                      </a:cubicBezTo>
                      <a:cubicBezTo>
                        <a:pt x="931859" y="244057"/>
                        <a:pt x="928247" y="248185"/>
                        <a:pt x="929795" y="256957"/>
                      </a:cubicBezTo>
                      <a:cubicBezTo>
                        <a:pt x="933923" y="279144"/>
                        <a:pt x="926184" y="299267"/>
                        <a:pt x="922572" y="320422"/>
                      </a:cubicBezTo>
                      <a:cubicBezTo>
                        <a:pt x="921024" y="328678"/>
                        <a:pt x="916896" y="332290"/>
                        <a:pt x="909156" y="333321"/>
                      </a:cubicBezTo>
                      <a:cubicBezTo>
                        <a:pt x="896773" y="334869"/>
                        <a:pt x="884389" y="335901"/>
                        <a:pt x="872006" y="337965"/>
                      </a:cubicBezTo>
                      <a:cubicBezTo>
                        <a:pt x="864782" y="339513"/>
                        <a:pt x="860654" y="336933"/>
                        <a:pt x="857559" y="330226"/>
                      </a:cubicBezTo>
                      <a:cubicBezTo>
                        <a:pt x="847755" y="310102"/>
                        <a:pt x="835371" y="291527"/>
                        <a:pt x="833308" y="268308"/>
                      </a:cubicBezTo>
                      <a:cubicBezTo>
                        <a:pt x="832276" y="259537"/>
                        <a:pt x="828664" y="256957"/>
                        <a:pt x="819892" y="259021"/>
                      </a:cubicBezTo>
                      <a:cubicBezTo>
                        <a:pt x="797705" y="264180"/>
                        <a:pt x="775518" y="269856"/>
                        <a:pt x="753847" y="276564"/>
                      </a:cubicBezTo>
                      <a:cubicBezTo>
                        <a:pt x="744044" y="279660"/>
                        <a:pt x="740948" y="283272"/>
                        <a:pt x="745591" y="293075"/>
                      </a:cubicBezTo>
                      <a:cubicBezTo>
                        <a:pt x="751783" y="308039"/>
                        <a:pt x="754879" y="323518"/>
                        <a:pt x="754879" y="339513"/>
                      </a:cubicBezTo>
                      <a:cubicBezTo>
                        <a:pt x="754879" y="367892"/>
                        <a:pt x="755395" y="367892"/>
                        <a:pt x="728564" y="378728"/>
                      </a:cubicBezTo>
                      <a:cubicBezTo>
                        <a:pt x="722888" y="380791"/>
                        <a:pt x="717213" y="383371"/>
                        <a:pt x="712053" y="385951"/>
                      </a:cubicBezTo>
                      <a:cubicBezTo>
                        <a:pt x="705345" y="389563"/>
                        <a:pt x="700185" y="388531"/>
                        <a:pt x="695026" y="382855"/>
                      </a:cubicBezTo>
                      <a:cubicBezTo>
                        <a:pt x="679546" y="365828"/>
                        <a:pt x="662519" y="350349"/>
                        <a:pt x="654779" y="328161"/>
                      </a:cubicBezTo>
                      <a:cubicBezTo>
                        <a:pt x="652200" y="320938"/>
                        <a:pt x="648588" y="319390"/>
                        <a:pt x="641364" y="323002"/>
                      </a:cubicBezTo>
                      <a:cubicBezTo>
                        <a:pt x="619693" y="334353"/>
                        <a:pt x="598538" y="346737"/>
                        <a:pt x="577899" y="359636"/>
                      </a:cubicBezTo>
                      <a:cubicBezTo>
                        <a:pt x="571707" y="363248"/>
                        <a:pt x="570159" y="366860"/>
                        <a:pt x="574803" y="372536"/>
                      </a:cubicBezTo>
                      <a:cubicBezTo>
                        <a:pt x="590798" y="390595"/>
                        <a:pt x="595958" y="413298"/>
                        <a:pt x="602666" y="435485"/>
                      </a:cubicBezTo>
                      <a:cubicBezTo>
                        <a:pt x="604730" y="442193"/>
                        <a:pt x="604214" y="446836"/>
                        <a:pt x="598022" y="450964"/>
                      </a:cubicBezTo>
                      <a:cubicBezTo>
                        <a:pt x="587702" y="458188"/>
                        <a:pt x="577383" y="466444"/>
                        <a:pt x="567579" y="474699"/>
                      </a:cubicBezTo>
                      <a:cubicBezTo>
                        <a:pt x="561388" y="479859"/>
                        <a:pt x="556744" y="478827"/>
                        <a:pt x="550552" y="474699"/>
                      </a:cubicBezTo>
                      <a:cubicBezTo>
                        <a:pt x="531977" y="462316"/>
                        <a:pt x="511854" y="451996"/>
                        <a:pt x="498438" y="432905"/>
                      </a:cubicBezTo>
                      <a:cubicBezTo>
                        <a:pt x="494310" y="426713"/>
                        <a:pt x="489151" y="426197"/>
                        <a:pt x="483475" y="431357"/>
                      </a:cubicBezTo>
                      <a:cubicBezTo>
                        <a:pt x="465932" y="447352"/>
                        <a:pt x="448904" y="464895"/>
                        <a:pt x="432393" y="482439"/>
                      </a:cubicBezTo>
                      <a:cubicBezTo>
                        <a:pt x="427233" y="488114"/>
                        <a:pt x="426717" y="493274"/>
                        <a:pt x="433425" y="497402"/>
                      </a:cubicBezTo>
                      <a:cubicBezTo>
                        <a:pt x="453032" y="510818"/>
                        <a:pt x="462836" y="531457"/>
                        <a:pt x="475735" y="550032"/>
                      </a:cubicBezTo>
                      <a:cubicBezTo>
                        <a:pt x="479863" y="555708"/>
                        <a:pt x="479863" y="560867"/>
                        <a:pt x="475219" y="566027"/>
                      </a:cubicBezTo>
                      <a:cubicBezTo>
                        <a:pt x="466964" y="576347"/>
                        <a:pt x="458708" y="587182"/>
                        <a:pt x="450968" y="597502"/>
                      </a:cubicBezTo>
                      <a:cubicBezTo>
                        <a:pt x="447357" y="602146"/>
                        <a:pt x="443745" y="603694"/>
                        <a:pt x="437553" y="601629"/>
                      </a:cubicBezTo>
                      <a:cubicBezTo>
                        <a:pt x="414850" y="594406"/>
                        <a:pt x="391631" y="589246"/>
                        <a:pt x="373056" y="573251"/>
                      </a:cubicBezTo>
                      <a:cubicBezTo>
                        <a:pt x="367896" y="568607"/>
                        <a:pt x="363768" y="568607"/>
                        <a:pt x="360156" y="575315"/>
                      </a:cubicBezTo>
                      <a:cubicBezTo>
                        <a:pt x="347257" y="596470"/>
                        <a:pt x="334358" y="617109"/>
                        <a:pt x="323522" y="638780"/>
                      </a:cubicBezTo>
                      <a:cubicBezTo>
                        <a:pt x="319910" y="646004"/>
                        <a:pt x="320942" y="650131"/>
                        <a:pt x="328166" y="652711"/>
                      </a:cubicBezTo>
                      <a:cubicBezTo>
                        <a:pt x="346225" y="659419"/>
                        <a:pt x="360672" y="672318"/>
                        <a:pt x="374088" y="685218"/>
                      </a:cubicBezTo>
                      <a:cubicBezTo>
                        <a:pt x="392147" y="702245"/>
                        <a:pt x="391115" y="698117"/>
                        <a:pt x="380795" y="720820"/>
                      </a:cubicBezTo>
                      <a:cubicBezTo>
                        <a:pt x="377700" y="728044"/>
                        <a:pt x="374604" y="735268"/>
                        <a:pt x="372024" y="742492"/>
                      </a:cubicBezTo>
                      <a:cubicBezTo>
                        <a:pt x="369444" y="750747"/>
                        <a:pt x="364284" y="753327"/>
                        <a:pt x="355513" y="753327"/>
                      </a:cubicBezTo>
                      <a:cubicBezTo>
                        <a:pt x="333326" y="752811"/>
                        <a:pt x="311655" y="753327"/>
                        <a:pt x="291015" y="743523"/>
                      </a:cubicBezTo>
                      <a:cubicBezTo>
                        <a:pt x="282760" y="739396"/>
                        <a:pt x="279148" y="742492"/>
                        <a:pt x="276568" y="751263"/>
                      </a:cubicBezTo>
                      <a:cubicBezTo>
                        <a:pt x="269860" y="773450"/>
                        <a:pt x="264185" y="796153"/>
                        <a:pt x="258509" y="818340"/>
                      </a:cubicBezTo>
                      <a:cubicBezTo>
                        <a:pt x="256445" y="827628"/>
                        <a:pt x="259025" y="831239"/>
                        <a:pt x="267796" y="831756"/>
                      </a:cubicBezTo>
                      <a:cubicBezTo>
                        <a:pt x="291015" y="833819"/>
                        <a:pt x="310623" y="846719"/>
                        <a:pt x="330746" y="857038"/>
                      </a:cubicBezTo>
                      <a:cubicBezTo>
                        <a:pt x="335905" y="859618"/>
                        <a:pt x="338485" y="863230"/>
                        <a:pt x="337453" y="869422"/>
                      </a:cubicBezTo>
                      <a:cubicBezTo>
                        <a:pt x="335389" y="881805"/>
                        <a:pt x="333842" y="894189"/>
                        <a:pt x="332810" y="906572"/>
                      </a:cubicBezTo>
                      <a:cubicBezTo>
                        <a:pt x="331778" y="915344"/>
                        <a:pt x="328166" y="919988"/>
                        <a:pt x="318878" y="922052"/>
                      </a:cubicBezTo>
                      <a:cubicBezTo>
                        <a:pt x="298239" y="925664"/>
                        <a:pt x="278116" y="932887"/>
                        <a:pt x="256445" y="929275"/>
                      </a:cubicBezTo>
                      <a:cubicBezTo>
                        <a:pt x="246125" y="927211"/>
                        <a:pt x="243029" y="932371"/>
                        <a:pt x="242514" y="942175"/>
                      </a:cubicBezTo>
                      <a:cubicBezTo>
                        <a:pt x="241482" y="963846"/>
                        <a:pt x="241482" y="985001"/>
                        <a:pt x="242514" y="1006672"/>
                      </a:cubicBezTo>
                      <a:cubicBezTo>
                        <a:pt x="243029" y="1018023"/>
                        <a:pt x="247157" y="1022667"/>
                        <a:pt x="257993" y="1020603"/>
                      </a:cubicBezTo>
                      <a:cubicBezTo>
                        <a:pt x="280180" y="1016475"/>
                        <a:pt x="300303" y="1024731"/>
                        <a:pt x="321458" y="1028343"/>
                      </a:cubicBezTo>
                      <a:cubicBezTo>
                        <a:pt x="327650" y="1029375"/>
                        <a:pt x="331262" y="1032987"/>
                        <a:pt x="331778" y="1039694"/>
                      </a:cubicBezTo>
                      <a:cubicBezTo>
                        <a:pt x="333326" y="1052594"/>
                        <a:pt x="334358" y="1065493"/>
                        <a:pt x="336937" y="1077877"/>
                      </a:cubicBezTo>
                      <a:cubicBezTo>
                        <a:pt x="338485" y="1085617"/>
                        <a:pt x="335905" y="1089744"/>
                        <a:pt x="329198" y="1093356"/>
                      </a:cubicBezTo>
                      <a:cubicBezTo>
                        <a:pt x="309075" y="1103676"/>
                        <a:pt x="289467" y="1115543"/>
                        <a:pt x="265733" y="1117607"/>
                      </a:cubicBezTo>
                      <a:cubicBezTo>
                        <a:pt x="257993" y="1118123"/>
                        <a:pt x="255929" y="1122251"/>
                        <a:pt x="257993" y="1129990"/>
                      </a:cubicBezTo>
                      <a:cubicBezTo>
                        <a:pt x="263669" y="1153209"/>
                        <a:pt x="269344" y="1175913"/>
                        <a:pt x="276568" y="1198615"/>
                      </a:cubicBezTo>
                      <a:cubicBezTo>
                        <a:pt x="279148" y="1207903"/>
                        <a:pt x="283276" y="1209451"/>
                        <a:pt x="291531" y="1205839"/>
                      </a:cubicBezTo>
                      <a:cubicBezTo>
                        <a:pt x="308559" y="1198100"/>
                        <a:pt x="327134" y="1196035"/>
                        <a:pt x="345709" y="1196035"/>
                      </a:cubicBezTo>
                      <a:cubicBezTo>
                        <a:pt x="371508" y="1196035"/>
                        <a:pt x="366348" y="1193456"/>
                        <a:pt x="375636" y="1216675"/>
                      </a:cubicBezTo>
                      <a:cubicBezTo>
                        <a:pt x="378216" y="1223382"/>
                        <a:pt x="380795" y="1230606"/>
                        <a:pt x="384407" y="1236798"/>
                      </a:cubicBezTo>
                      <a:cubicBezTo>
                        <a:pt x="389051" y="1245569"/>
                        <a:pt x="386987" y="1251761"/>
                        <a:pt x="379764" y="1257953"/>
                      </a:cubicBezTo>
                      <a:cubicBezTo>
                        <a:pt x="363252" y="1272400"/>
                        <a:pt x="348289" y="1288396"/>
                        <a:pt x="327134" y="1296651"/>
                      </a:cubicBezTo>
                      <a:cubicBezTo>
                        <a:pt x="319394" y="1299231"/>
                        <a:pt x="319394" y="1303875"/>
                        <a:pt x="322490" y="1310583"/>
                      </a:cubicBezTo>
                      <a:cubicBezTo>
                        <a:pt x="333842" y="1332254"/>
                        <a:pt x="346225" y="1353409"/>
                        <a:pt x="359124" y="1374048"/>
                      </a:cubicBezTo>
                      <a:cubicBezTo>
                        <a:pt x="362736" y="1379724"/>
                        <a:pt x="365832" y="1380755"/>
                        <a:pt x="370992" y="1376628"/>
                      </a:cubicBezTo>
                      <a:cubicBezTo>
                        <a:pt x="389051" y="1361148"/>
                        <a:pt x="412270" y="1355988"/>
                        <a:pt x="433941" y="1348765"/>
                      </a:cubicBezTo>
                      <a:cubicBezTo>
                        <a:pt x="441165" y="1346185"/>
                        <a:pt x="445809" y="1347217"/>
                        <a:pt x="450452" y="1353925"/>
                      </a:cubicBezTo>
                      <a:cubicBezTo>
                        <a:pt x="457676" y="1364760"/>
                        <a:pt x="465932" y="1374564"/>
                        <a:pt x="474187" y="1384367"/>
                      </a:cubicBezTo>
                      <a:cubicBezTo>
                        <a:pt x="478315" y="1389527"/>
                        <a:pt x="478831" y="1393655"/>
                        <a:pt x="475219" y="1399331"/>
                      </a:cubicBezTo>
                      <a:cubicBezTo>
                        <a:pt x="462320" y="1417906"/>
                        <a:pt x="452516" y="1439061"/>
                        <a:pt x="432909" y="1452476"/>
                      </a:cubicBezTo>
                      <a:cubicBezTo>
                        <a:pt x="426201" y="1457120"/>
                        <a:pt x="425685" y="1461764"/>
                        <a:pt x="431877" y="1468471"/>
                      </a:cubicBezTo>
                      <a:cubicBezTo>
                        <a:pt x="447873" y="1486015"/>
                        <a:pt x="464384" y="1502526"/>
                        <a:pt x="481927" y="1518521"/>
                      </a:cubicBezTo>
                      <a:cubicBezTo>
                        <a:pt x="488119" y="1524197"/>
                        <a:pt x="493279" y="1524197"/>
                        <a:pt x="497922" y="1517489"/>
                      </a:cubicBezTo>
                      <a:cubicBezTo>
                        <a:pt x="510822" y="1498398"/>
                        <a:pt x="531461" y="1488595"/>
                        <a:pt x="550036" y="1475695"/>
                      </a:cubicBezTo>
                      <a:cubicBezTo>
                        <a:pt x="556228" y="1471568"/>
                        <a:pt x="561388" y="1471568"/>
                        <a:pt x="567063" y="1476211"/>
                      </a:cubicBezTo>
                      <a:cubicBezTo>
                        <a:pt x="576867" y="1483951"/>
                        <a:pt x="586670" y="1491690"/>
                        <a:pt x="596474" y="1498914"/>
                      </a:cubicBezTo>
                      <a:cubicBezTo>
                        <a:pt x="602666" y="1503558"/>
                        <a:pt x="604214" y="1508202"/>
                        <a:pt x="601634" y="1515426"/>
                      </a:cubicBezTo>
                      <a:cubicBezTo>
                        <a:pt x="594926" y="1537097"/>
                        <a:pt x="589250" y="1559284"/>
                        <a:pt x="574287" y="1577343"/>
                      </a:cubicBezTo>
                      <a:cubicBezTo>
                        <a:pt x="569127" y="1583018"/>
                        <a:pt x="569643" y="1587146"/>
                        <a:pt x="576867" y="1591274"/>
                      </a:cubicBezTo>
                      <a:cubicBezTo>
                        <a:pt x="597506" y="1603658"/>
                        <a:pt x="618145" y="1616041"/>
                        <a:pt x="639300" y="1627393"/>
                      </a:cubicBezTo>
                      <a:cubicBezTo>
                        <a:pt x="647040" y="1631520"/>
                        <a:pt x="651168" y="1629973"/>
                        <a:pt x="653747" y="1622233"/>
                      </a:cubicBezTo>
                      <a:cubicBezTo>
                        <a:pt x="662003" y="1600562"/>
                        <a:pt x="678514" y="1585598"/>
                        <a:pt x="693478" y="1568571"/>
                      </a:cubicBezTo>
                      <a:cubicBezTo>
                        <a:pt x="699153" y="1562379"/>
                        <a:pt x="704313" y="1561864"/>
                        <a:pt x="711537" y="1564959"/>
                      </a:cubicBezTo>
                      <a:cubicBezTo>
                        <a:pt x="721856" y="1570119"/>
                        <a:pt x="732692" y="1574247"/>
                        <a:pt x="743528" y="1578375"/>
                      </a:cubicBezTo>
                      <a:cubicBezTo>
                        <a:pt x="751267" y="1580955"/>
                        <a:pt x="753847" y="1585598"/>
                        <a:pt x="753847" y="1593854"/>
                      </a:cubicBezTo>
                      <a:cubicBezTo>
                        <a:pt x="753331" y="1616041"/>
                        <a:pt x="753847" y="1637712"/>
                        <a:pt x="744044" y="1658351"/>
                      </a:cubicBezTo>
                      <a:cubicBezTo>
                        <a:pt x="739916" y="1667123"/>
                        <a:pt x="743012" y="1671251"/>
                        <a:pt x="752299" y="1673831"/>
                      </a:cubicBezTo>
                      <a:cubicBezTo>
                        <a:pt x="773970" y="1680538"/>
                        <a:pt x="796157" y="1686214"/>
                        <a:pt x="818344" y="1691374"/>
                      </a:cubicBezTo>
                      <a:cubicBezTo>
                        <a:pt x="827116" y="1693438"/>
                        <a:pt x="831760" y="1692406"/>
                        <a:pt x="832276" y="1682602"/>
                      </a:cubicBezTo>
                      <a:cubicBezTo>
                        <a:pt x="834340" y="1659383"/>
                        <a:pt x="846723" y="1639776"/>
                        <a:pt x="857043" y="1619653"/>
                      </a:cubicBezTo>
                      <a:cubicBezTo>
                        <a:pt x="859622" y="1614493"/>
                        <a:pt x="862718" y="1611397"/>
                        <a:pt x="868910" y="1612429"/>
                      </a:cubicBezTo>
                      <a:cubicBezTo>
                        <a:pt x="881809" y="1614493"/>
                        <a:pt x="895225" y="1616041"/>
                        <a:pt x="908640" y="1617589"/>
                      </a:cubicBezTo>
                      <a:cubicBezTo>
                        <a:pt x="916896" y="1618621"/>
                        <a:pt x="920508" y="1622749"/>
                        <a:pt x="922056" y="1630488"/>
                      </a:cubicBezTo>
                      <a:cubicBezTo>
                        <a:pt x="925668" y="1651128"/>
                        <a:pt x="933407" y="1671251"/>
                        <a:pt x="929279" y="1692922"/>
                      </a:cubicBezTo>
                      <a:cubicBezTo>
                        <a:pt x="927215" y="1703757"/>
                        <a:pt x="932375" y="1706853"/>
                        <a:pt x="942695" y="1707369"/>
                      </a:cubicBezTo>
                      <a:cubicBezTo>
                        <a:pt x="964366" y="1708401"/>
                        <a:pt x="985521" y="1708401"/>
                        <a:pt x="1007192" y="1707369"/>
                      </a:cubicBezTo>
                      <a:cubicBezTo>
                        <a:pt x="1018028" y="1706853"/>
                        <a:pt x="1022155" y="1702725"/>
                        <a:pt x="1020607" y="1692406"/>
                      </a:cubicBezTo>
                      <a:cubicBezTo>
                        <a:pt x="1016480" y="1670219"/>
                        <a:pt x="1024219" y="1650096"/>
                        <a:pt x="1028347" y="1628941"/>
                      </a:cubicBezTo>
                      <a:cubicBezTo>
                        <a:pt x="1029379" y="1621717"/>
                        <a:pt x="1033507" y="1618621"/>
                        <a:pt x="1040215" y="1617589"/>
                      </a:cubicBezTo>
                      <a:cubicBezTo>
                        <a:pt x="1053114" y="1616041"/>
                        <a:pt x="1066013" y="1615009"/>
                        <a:pt x="1078397" y="1612429"/>
                      </a:cubicBezTo>
                      <a:cubicBezTo>
                        <a:pt x="1085621" y="1611397"/>
                        <a:pt x="1089748" y="1613461"/>
                        <a:pt x="1092844" y="1619653"/>
                      </a:cubicBezTo>
                      <a:cubicBezTo>
                        <a:pt x="1102648" y="1639776"/>
                        <a:pt x="1115031" y="1658351"/>
                        <a:pt x="1117095" y="1681570"/>
                      </a:cubicBezTo>
                      <a:cubicBezTo>
                        <a:pt x="1118127" y="1690342"/>
                        <a:pt x="1121739" y="1692922"/>
                        <a:pt x="1130511" y="1690858"/>
                      </a:cubicBezTo>
                      <a:cubicBezTo>
                        <a:pt x="1152698" y="1685698"/>
                        <a:pt x="1174885" y="1680022"/>
                        <a:pt x="1196556" y="1673315"/>
                      </a:cubicBezTo>
                      <a:cubicBezTo>
                        <a:pt x="1206359" y="1670219"/>
                        <a:pt x="1209455" y="1666607"/>
                        <a:pt x="1204811" y="1656803"/>
                      </a:cubicBezTo>
                      <a:cubicBezTo>
                        <a:pt x="1200168" y="1643904"/>
                        <a:pt x="1196556" y="1627393"/>
                        <a:pt x="1198104" y="161397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27" name="Freeform: Shape 58">
                  <a:extLst>
                    <a:ext uri="{FF2B5EF4-FFF2-40B4-BE49-F238E27FC236}">
                      <a16:creationId xmlns:a16="http://schemas.microsoft.com/office/drawing/2014/main" id="{47303283-D1C8-C046-E514-6E22FBE4EC9A}"/>
                    </a:ext>
                  </a:extLst>
                </p:cNvPr>
                <p:cNvSpPr/>
                <p:nvPr/>
              </p:nvSpPr>
              <p:spPr>
                <a:xfrm>
                  <a:off x="306264" y="596604"/>
                  <a:ext cx="237705" cy="236465"/>
                </a:xfrm>
                <a:custGeom>
                  <a:avLst/>
                  <a:gdLst>
                    <a:gd name="connsiteX0" fmla="*/ 185362 w 237706"/>
                    <a:gd name="connsiteY0" fmla="*/ 130458 h 236466"/>
                    <a:gd name="connsiteX1" fmla="*/ 237706 w 237706"/>
                    <a:gd name="connsiteY1" fmla="*/ 130458 h 236466"/>
                    <a:gd name="connsiteX2" fmla="*/ 234128 w 237706"/>
                    <a:gd name="connsiteY2" fmla="*/ 154126 h 236466"/>
                    <a:gd name="connsiteX3" fmla="*/ 165835 w 237706"/>
                    <a:gd name="connsiteY3" fmla="*/ 229449 h 236466"/>
                    <a:gd name="connsiteX4" fmla="*/ 131078 w 237706"/>
                    <a:gd name="connsiteY4" fmla="*/ 236466 h 236466"/>
                    <a:gd name="connsiteX5" fmla="*/ 131078 w 237706"/>
                    <a:gd name="connsiteY5" fmla="*/ 186008 h 236466"/>
                    <a:gd name="connsiteX6" fmla="*/ 146195 w 237706"/>
                    <a:gd name="connsiteY6" fmla="*/ 182956 h 236466"/>
                    <a:gd name="connsiteX7" fmla="*/ 177100 w 237706"/>
                    <a:gd name="connsiteY7" fmla="*/ 157507 h 236466"/>
                    <a:gd name="connsiteX8" fmla="*/ 0 w 237706"/>
                    <a:gd name="connsiteY8" fmla="*/ 130458 h 236466"/>
                    <a:gd name="connsiteX9" fmla="*/ 52344 w 237706"/>
                    <a:gd name="connsiteY9" fmla="*/ 130458 h 236466"/>
                    <a:gd name="connsiteX10" fmla="*/ 60606 w 237706"/>
                    <a:gd name="connsiteY10" fmla="*/ 157507 h 236466"/>
                    <a:gd name="connsiteX11" fmla="*/ 91511 w 237706"/>
                    <a:gd name="connsiteY11" fmla="*/ 182956 h 236466"/>
                    <a:gd name="connsiteX12" fmla="*/ 106628 w 237706"/>
                    <a:gd name="connsiteY12" fmla="*/ 186008 h 236466"/>
                    <a:gd name="connsiteX13" fmla="*/ 106628 w 237706"/>
                    <a:gd name="connsiteY13" fmla="*/ 236466 h 236466"/>
                    <a:gd name="connsiteX14" fmla="*/ 71871 w 237706"/>
                    <a:gd name="connsiteY14" fmla="*/ 229449 h 236466"/>
                    <a:gd name="connsiteX15" fmla="*/ 3579 w 237706"/>
                    <a:gd name="connsiteY15" fmla="*/ 154126 h 236466"/>
                    <a:gd name="connsiteX16" fmla="*/ 131078 w 237706"/>
                    <a:gd name="connsiteY16" fmla="*/ 0 h 236466"/>
                    <a:gd name="connsiteX17" fmla="*/ 165835 w 237706"/>
                    <a:gd name="connsiteY17" fmla="*/ 7017 h 236466"/>
                    <a:gd name="connsiteX18" fmla="*/ 234128 w 237706"/>
                    <a:gd name="connsiteY18" fmla="*/ 82340 h 236466"/>
                    <a:gd name="connsiteX19" fmla="*/ 237706 w 237706"/>
                    <a:gd name="connsiteY19" fmla="*/ 106008 h 236466"/>
                    <a:gd name="connsiteX20" fmla="*/ 185362 w 237706"/>
                    <a:gd name="connsiteY20" fmla="*/ 106008 h 236466"/>
                    <a:gd name="connsiteX21" fmla="*/ 177100 w 237706"/>
                    <a:gd name="connsiteY21" fmla="*/ 78960 h 236466"/>
                    <a:gd name="connsiteX22" fmla="*/ 146195 w 237706"/>
                    <a:gd name="connsiteY22" fmla="*/ 53510 h 236466"/>
                    <a:gd name="connsiteX23" fmla="*/ 131078 w 237706"/>
                    <a:gd name="connsiteY23" fmla="*/ 50458 h 236466"/>
                    <a:gd name="connsiteX24" fmla="*/ 106628 w 237706"/>
                    <a:gd name="connsiteY24" fmla="*/ 0 h 236466"/>
                    <a:gd name="connsiteX25" fmla="*/ 106628 w 237706"/>
                    <a:gd name="connsiteY25" fmla="*/ 50458 h 236466"/>
                    <a:gd name="connsiteX26" fmla="*/ 91511 w 237706"/>
                    <a:gd name="connsiteY26" fmla="*/ 53510 h 236466"/>
                    <a:gd name="connsiteX27" fmla="*/ 60606 w 237706"/>
                    <a:gd name="connsiteY27" fmla="*/ 78960 h 236466"/>
                    <a:gd name="connsiteX28" fmla="*/ 52344 w 237706"/>
                    <a:gd name="connsiteY28" fmla="*/ 106008 h 236466"/>
                    <a:gd name="connsiteX29" fmla="*/ 0 w 237706"/>
                    <a:gd name="connsiteY29" fmla="*/ 106008 h 236466"/>
                    <a:gd name="connsiteX30" fmla="*/ 3579 w 237706"/>
                    <a:gd name="connsiteY30" fmla="*/ 82340 h 236466"/>
                    <a:gd name="connsiteX31" fmla="*/ 71871 w 237706"/>
                    <a:gd name="connsiteY31" fmla="*/ 7017 h 236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237706" h="236466">
                      <a:moveTo>
                        <a:pt x="185362" y="130458"/>
                      </a:moveTo>
                      <a:lnTo>
                        <a:pt x="237706" y="130458"/>
                      </a:lnTo>
                      <a:lnTo>
                        <a:pt x="234128" y="154126"/>
                      </a:lnTo>
                      <a:cubicBezTo>
                        <a:pt x="223548" y="188141"/>
                        <a:pt x="198326" y="215706"/>
                        <a:pt x="165835" y="229449"/>
                      </a:cubicBezTo>
                      <a:lnTo>
                        <a:pt x="131078" y="236466"/>
                      </a:lnTo>
                      <a:lnTo>
                        <a:pt x="131078" y="186008"/>
                      </a:lnTo>
                      <a:lnTo>
                        <a:pt x="146195" y="182956"/>
                      </a:lnTo>
                      <a:cubicBezTo>
                        <a:pt x="158800" y="177624"/>
                        <a:pt x="169526" y="168717"/>
                        <a:pt x="177100" y="157507"/>
                      </a:cubicBezTo>
                      <a:close/>
                      <a:moveTo>
                        <a:pt x="0" y="130458"/>
                      </a:moveTo>
                      <a:lnTo>
                        <a:pt x="52344" y="130458"/>
                      </a:lnTo>
                      <a:lnTo>
                        <a:pt x="60606" y="157507"/>
                      </a:lnTo>
                      <a:cubicBezTo>
                        <a:pt x="68180" y="168717"/>
                        <a:pt x="78906" y="177624"/>
                        <a:pt x="91511" y="182956"/>
                      </a:cubicBezTo>
                      <a:lnTo>
                        <a:pt x="106628" y="186008"/>
                      </a:lnTo>
                      <a:lnTo>
                        <a:pt x="106628" y="236466"/>
                      </a:lnTo>
                      <a:lnTo>
                        <a:pt x="71871" y="229449"/>
                      </a:lnTo>
                      <a:cubicBezTo>
                        <a:pt x="39380" y="215706"/>
                        <a:pt x="14159" y="188141"/>
                        <a:pt x="3579" y="154126"/>
                      </a:cubicBezTo>
                      <a:close/>
                      <a:moveTo>
                        <a:pt x="131078" y="0"/>
                      </a:moveTo>
                      <a:lnTo>
                        <a:pt x="165835" y="7017"/>
                      </a:lnTo>
                      <a:cubicBezTo>
                        <a:pt x="198326" y="20760"/>
                        <a:pt x="223548" y="48325"/>
                        <a:pt x="234128" y="82340"/>
                      </a:cubicBezTo>
                      <a:lnTo>
                        <a:pt x="237706" y="106008"/>
                      </a:lnTo>
                      <a:lnTo>
                        <a:pt x="185362" y="106008"/>
                      </a:lnTo>
                      <a:lnTo>
                        <a:pt x="177100" y="78960"/>
                      </a:lnTo>
                      <a:cubicBezTo>
                        <a:pt x="169526" y="67749"/>
                        <a:pt x="158800" y="58842"/>
                        <a:pt x="146195" y="53510"/>
                      </a:cubicBezTo>
                      <a:lnTo>
                        <a:pt x="131078" y="50458"/>
                      </a:lnTo>
                      <a:close/>
                      <a:moveTo>
                        <a:pt x="106628" y="0"/>
                      </a:moveTo>
                      <a:lnTo>
                        <a:pt x="106628" y="50458"/>
                      </a:lnTo>
                      <a:lnTo>
                        <a:pt x="91511" y="53510"/>
                      </a:lnTo>
                      <a:cubicBezTo>
                        <a:pt x="78906" y="58842"/>
                        <a:pt x="68180" y="67749"/>
                        <a:pt x="60606" y="78960"/>
                      </a:cubicBezTo>
                      <a:lnTo>
                        <a:pt x="52344" y="106008"/>
                      </a:lnTo>
                      <a:lnTo>
                        <a:pt x="0" y="106008"/>
                      </a:lnTo>
                      <a:lnTo>
                        <a:pt x="3579" y="82340"/>
                      </a:lnTo>
                      <a:cubicBezTo>
                        <a:pt x="14159" y="48325"/>
                        <a:pt x="39380" y="20760"/>
                        <a:pt x="71871" y="701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28" name="Oval 59">
                  <a:extLst>
                    <a:ext uri="{FF2B5EF4-FFF2-40B4-BE49-F238E27FC236}">
                      <a16:creationId xmlns:a16="http://schemas.microsoft.com/office/drawing/2014/main" id="{2537A53A-FD96-1026-2B66-89A26230EAA2}"/>
                    </a:ext>
                  </a:extLst>
                </p:cNvPr>
                <p:cNvSpPr/>
                <p:nvPr/>
              </p:nvSpPr>
              <p:spPr>
                <a:xfrm>
                  <a:off x="385558" y="675280"/>
                  <a:ext cx="79122" cy="79122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  <p:sp>
            <p:nvSpPr>
              <p:cNvPr id="12" name="Rectangle: Top Corners Rounded 43">
                <a:extLst>
                  <a:ext uri="{FF2B5EF4-FFF2-40B4-BE49-F238E27FC236}">
                    <a16:creationId xmlns:a16="http://schemas.microsoft.com/office/drawing/2014/main" id="{41123113-5241-5CDC-3371-D21AB462C1DF}"/>
                  </a:ext>
                </a:extLst>
              </p:cNvPr>
              <p:cNvSpPr/>
              <p:nvPr/>
            </p:nvSpPr>
            <p:spPr>
              <a:xfrm>
                <a:off x="2939995" y="2950076"/>
                <a:ext cx="1618488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grpSp>
            <p:nvGrpSpPr>
              <p:cNvPr id="13" name="Group 44">
                <a:extLst>
                  <a:ext uri="{FF2B5EF4-FFF2-40B4-BE49-F238E27FC236}">
                    <a16:creationId xmlns:a16="http://schemas.microsoft.com/office/drawing/2014/main" id="{F6A73185-78F1-BA3F-FCB0-DFE24A31B459}"/>
                  </a:ext>
                </a:extLst>
              </p:cNvPr>
              <p:cNvGrpSpPr/>
              <p:nvPr/>
            </p:nvGrpSpPr>
            <p:grpSpPr>
              <a:xfrm rot="1056235">
                <a:off x="3546587" y="1602585"/>
                <a:ext cx="391039" cy="1171393"/>
                <a:chOff x="391499" y="630207"/>
                <a:chExt cx="531845" cy="1593193"/>
              </a:xfrm>
            </p:grpSpPr>
            <p:sp>
              <p:nvSpPr>
                <p:cNvPr id="23" name="Rectangle: Rounded Corners 54">
                  <a:extLst>
                    <a:ext uri="{FF2B5EF4-FFF2-40B4-BE49-F238E27FC236}">
                      <a16:creationId xmlns:a16="http://schemas.microsoft.com/office/drawing/2014/main" id="{A05035A4-4EC8-4584-DC11-1E1DF142A1A6}"/>
                    </a:ext>
                  </a:extLst>
                </p:cNvPr>
                <p:cNvSpPr/>
                <p:nvPr/>
              </p:nvSpPr>
              <p:spPr>
                <a:xfrm rot="20495611">
                  <a:off x="400452" y="630207"/>
                  <a:ext cx="522892" cy="1539138"/>
                </a:xfrm>
                <a:prstGeom prst="roundRect">
                  <a:avLst>
                    <a:gd name="adj" fmla="val 0"/>
                  </a:avLst>
                </a:prstGeom>
                <a:solidFill>
                  <a:srgbClr val="07A398"/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24" name="Rectangle: Rounded Corners 55">
                  <a:extLst>
                    <a:ext uri="{FF2B5EF4-FFF2-40B4-BE49-F238E27FC236}">
                      <a16:creationId xmlns:a16="http://schemas.microsoft.com/office/drawing/2014/main" id="{09738B85-F489-20D9-821F-66ECE2A16038}"/>
                    </a:ext>
                  </a:extLst>
                </p:cNvPr>
                <p:cNvSpPr/>
                <p:nvPr/>
              </p:nvSpPr>
              <p:spPr>
                <a:xfrm rot="20495611">
                  <a:off x="391499" y="684262"/>
                  <a:ext cx="191607" cy="1539138"/>
                </a:xfrm>
                <a:prstGeom prst="roundRect">
                  <a:avLst>
                    <a:gd name="adj" fmla="val 0"/>
                  </a:avLst>
                </a:prstGeom>
                <a:solidFill>
                  <a:srgbClr val="07A398">
                    <a:lumMod val="75000"/>
                  </a:srgbClr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  <p:sp>
            <p:nvSpPr>
              <p:cNvPr id="14" name="Oval 45">
                <a:extLst>
                  <a:ext uri="{FF2B5EF4-FFF2-40B4-BE49-F238E27FC236}">
                    <a16:creationId xmlns:a16="http://schemas.microsoft.com/office/drawing/2014/main" id="{6A79B5DB-8506-2F73-76BF-31C265927D05}"/>
                  </a:ext>
                </a:extLst>
              </p:cNvPr>
              <p:cNvSpPr/>
              <p:nvPr/>
            </p:nvSpPr>
            <p:spPr>
              <a:xfrm>
                <a:off x="3460460" y="1374042"/>
                <a:ext cx="525968" cy="525968"/>
              </a:xfrm>
              <a:prstGeom prst="ellipse">
                <a:avLst/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" name="Freeform: Shape 46">
                <a:extLst>
                  <a:ext uri="{FF2B5EF4-FFF2-40B4-BE49-F238E27FC236}">
                    <a16:creationId xmlns:a16="http://schemas.microsoft.com/office/drawing/2014/main" id="{4796D9E9-2BC5-0866-C118-A09A3ED3D46A}"/>
                  </a:ext>
                </a:extLst>
              </p:cNvPr>
              <p:cNvSpPr/>
              <p:nvPr/>
            </p:nvSpPr>
            <p:spPr>
              <a:xfrm>
                <a:off x="3517185" y="1430767"/>
                <a:ext cx="412519" cy="412519"/>
              </a:xfrm>
              <a:custGeom>
                <a:avLst/>
                <a:gdLst>
                  <a:gd name="connsiteX0" fmla="*/ 977265 w 1950394"/>
                  <a:gd name="connsiteY0" fmla="*/ 1954006 h 1950394"/>
                  <a:gd name="connsiteX1" fmla="*/ 4 w 1950394"/>
                  <a:gd name="connsiteY1" fmla="*/ 977261 h 1950394"/>
                  <a:gd name="connsiteX2" fmla="*/ 976749 w 1950394"/>
                  <a:gd name="connsiteY2" fmla="*/ 0 h 1950394"/>
                  <a:gd name="connsiteX3" fmla="*/ 1953494 w 1950394"/>
                  <a:gd name="connsiteY3" fmla="*/ 976229 h 1950394"/>
                  <a:gd name="connsiteX4" fmla="*/ 977265 w 1950394"/>
                  <a:gd name="connsiteY4" fmla="*/ 1954006 h 1950394"/>
                  <a:gd name="connsiteX5" fmla="*/ 1198104 w 1950394"/>
                  <a:gd name="connsiteY5" fmla="*/ 1613977 h 1950394"/>
                  <a:gd name="connsiteX6" fmla="*/ 1221839 w 1950394"/>
                  <a:gd name="connsiteY6" fmla="*/ 1574763 h 1950394"/>
                  <a:gd name="connsiteX7" fmla="*/ 1240930 w 1950394"/>
                  <a:gd name="connsiteY7" fmla="*/ 1566507 h 1950394"/>
                  <a:gd name="connsiteX8" fmla="*/ 1257957 w 1950394"/>
                  <a:gd name="connsiteY8" fmla="*/ 1569603 h 1950394"/>
                  <a:gd name="connsiteX9" fmla="*/ 1298203 w 1950394"/>
                  <a:gd name="connsiteY9" fmla="*/ 1624297 h 1950394"/>
                  <a:gd name="connsiteX10" fmla="*/ 1311619 w 1950394"/>
                  <a:gd name="connsiteY10" fmla="*/ 1629456 h 1950394"/>
                  <a:gd name="connsiteX11" fmla="*/ 1375084 w 1950394"/>
                  <a:gd name="connsiteY11" fmla="*/ 1592822 h 1950394"/>
                  <a:gd name="connsiteX12" fmla="*/ 1377148 w 1950394"/>
                  <a:gd name="connsiteY12" fmla="*/ 1578891 h 1950394"/>
                  <a:gd name="connsiteX13" fmla="*/ 1349285 w 1950394"/>
                  <a:gd name="connsiteY13" fmla="*/ 1515426 h 1950394"/>
                  <a:gd name="connsiteX14" fmla="*/ 1353413 w 1950394"/>
                  <a:gd name="connsiteY14" fmla="*/ 1502010 h 1950394"/>
                  <a:gd name="connsiteX15" fmla="*/ 1385919 w 1950394"/>
                  <a:gd name="connsiteY15" fmla="*/ 1476727 h 1950394"/>
                  <a:gd name="connsiteX16" fmla="*/ 1400883 w 1950394"/>
                  <a:gd name="connsiteY16" fmla="*/ 1476727 h 1950394"/>
                  <a:gd name="connsiteX17" fmla="*/ 1452996 w 1950394"/>
                  <a:gd name="connsiteY17" fmla="*/ 1518005 h 1950394"/>
                  <a:gd name="connsiteX18" fmla="*/ 1470024 w 1950394"/>
                  <a:gd name="connsiteY18" fmla="*/ 1519553 h 1950394"/>
                  <a:gd name="connsiteX19" fmla="*/ 1519041 w 1950394"/>
                  <a:gd name="connsiteY19" fmla="*/ 1470535 h 1950394"/>
                  <a:gd name="connsiteX20" fmla="*/ 1518010 w 1950394"/>
                  <a:gd name="connsiteY20" fmla="*/ 1453508 h 1950394"/>
                  <a:gd name="connsiteX21" fmla="*/ 1475699 w 1950394"/>
                  <a:gd name="connsiteY21" fmla="*/ 1400363 h 1950394"/>
                  <a:gd name="connsiteX22" fmla="*/ 1476215 w 1950394"/>
                  <a:gd name="connsiteY22" fmla="*/ 1386431 h 1950394"/>
                  <a:gd name="connsiteX23" fmla="*/ 1501498 w 1950394"/>
                  <a:gd name="connsiteY23" fmla="*/ 1353925 h 1950394"/>
                  <a:gd name="connsiteX24" fmla="*/ 1515946 w 1950394"/>
                  <a:gd name="connsiteY24" fmla="*/ 1349797 h 1950394"/>
                  <a:gd name="connsiteX25" fmla="*/ 1579411 w 1950394"/>
                  <a:gd name="connsiteY25" fmla="*/ 1377660 h 1950394"/>
                  <a:gd name="connsiteX26" fmla="*/ 1592310 w 1950394"/>
                  <a:gd name="connsiteY26" fmla="*/ 1375596 h 1950394"/>
                  <a:gd name="connsiteX27" fmla="*/ 1628945 w 1950394"/>
                  <a:gd name="connsiteY27" fmla="*/ 1312130 h 1950394"/>
                  <a:gd name="connsiteX28" fmla="*/ 1623785 w 1950394"/>
                  <a:gd name="connsiteY28" fmla="*/ 1298199 h 1950394"/>
                  <a:gd name="connsiteX29" fmla="*/ 1577863 w 1950394"/>
                  <a:gd name="connsiteY29" fmla="*/ 1265692 h 1950394"/>
                  <a:gd name="connsiteX30" fmla="*/ 1571155 w 1950394"/>
                  <a:gd name="connsiteY30" fmla="*/ 1230090 h 1950394"/>
                  <a:gd name="connsiteX31" fmla="*/ 1579927 w 1950394"/>
                  <a:gd name="connsiteY31" fmla="*/ 1208419 h 1950394"/>
                  <a:gd name="connsiteX32" fmla="*/ 1596438 w 1950394"/>
                  <a:gd name="connsiteY32" fmla="*/ 1197583 h 1950394"/>
                  <a:gd name="connsiteX33" fmla="*/ 1660935 w 1950394"/>
                  <a:gd name="connsiteY33" fmla="*/ 1207387 h 1950394"/>
                  <a:gd name="connsiteX34" fmla="*/ 1675383 w 1950394"/>
                  <a:gd name="connsiteY34" fmla="*/ 1201195 h 1950394"/>
                  <a:gd name="connsiteX35" fmla="*/ 1693442 w 1950394"/>
                  <a:gd name="connsiteY35" fmla="*/ 1132570 h 1950394"/>
                  <a:gd name="connsiteX36" fmla="*/ 1684154 w 1950394"/>
                  <a:gd name="connsiteY36" fmla="*/ 1119155 h 1950394"/>
                  <a:gd name="connsiteX37" fmla="*/ 1621205 w 1950394"/>
                  <a:gd name="connsiteY37" fmla="*/ 1093872 h 1950394"/>
                  <a:gd name="connsiteX38" fmla="*/ 1614497 w 1950394"/>
                  <a:gd name="connsiteY38" fmla="*/ 1083037 h 1950394"/>
                  <a:gd name="connsiteX39" fmla="*/ 1620173 w 1950394"/>
                  <a:gd name="connsiteY39" fmla="*/ 1042274 h 1950394"/>
                  <a:gd name="connsiteX40" fmla="*/ 1632557 w 1950394"/>
                  <a:gd name="connsiteY40" fmla="*/ 1029891 h 1950394"/>
                  <a:gd name="connsiteX41" fmla="*/ 1696022 w 1950394"/>
                  <a:gd name="connsiteY41" fmla="*/ 1022667 h 1950394"/>
                  <a:gd name="connsiteX42" fmla="*/ 1709437 w 1950394"/>
                  <a:gd name="connsiteY42" fmla="*/ 1010800 h 1950394"/>
                  <a:gd name="connsiteX43" fmla="*/ 1709437 w 1950394"/>
                  <a:gd name="connsiteY43" fmla="*/ 943723 h 1950394"/>
                  <a:gd name="connsiteX44" fmla="*/ 1694990 w 1950394"/>
                  <a:gd name="connsiteY44" fmla="*/ 931339 h 1950394"/>
                  <a:gd name="connsiteX45" fmla="*/ 1650616 w 1950394"/>
                  <a:gd name="connsiteY45" fmla="*/ 928243 h 1950394"/>
                  <a:gd name="connsiteX46" fmla="*/ 1618109 w 1950394"/>
                  <a:gd name="connsiteY46" fmla="*/ 892125 h 1950394"/>
                  <a:gd name="connsiteX47" fmla="*/ 1615013 w 1950394"/>
                  <a:gd name="connsiteY47" fmla="*/ 874582 h 1950394"/>
                  <a:gd name="connsiteX48" fmla="*/ 1622753 w 1950394"/>
                  <a:gd name="connsiteY48" fmla="*/ 859102 h 1950394"/>
                  <a:gd name="connsiteX49" fmla="*/ 1684670 w 1950394"/>
                  <a:gd name="connsiteY49" fmla="*/ 834851 h 1950394"/>
                  <a:gd name="connsiteX50" fmla="*/ 1693442 w 1950394"/>
                  <a:gd name="connsiteY50" fmla="*/ 821952 h 1950394"/>
                  <a:gd name="connsiteX51" fmla="*/ 1674867 w 1950394"/>
                  <a:gd name="connsiteY51" fmla="*/ 753327 h 1950394"/>
                  <a:gd name="connsiteX52" fmla="*/ 1659903 w 1950394"/>
                  <a:gd name="connsiteY52" fmla="*/ 746619 h 1950394"/>
                  <a:gd name="connsiteX53" fmla="*/ 1594374 w 1950394"/>
                  <a:gd name="connsiteY53" fmla="*/ 756423 h 1950394"/>
                  <a:gd name="connsiteX54" fmla="*/ 1580443 w 1950394"/>
                  <a:gd name="connsiteY54" fmla="*/ 747651 h 1950394"/>
                  <a:gd name="connsiteX55" fmla="*/ 1565995 w 1950394"/>
                  <a:gd name="connsiteY55" fmla="*/ 713081 h 1950394"/>
                  <a:gd name="connsiteX56" fmla="*/ 1570123 w 1950394"/>
                  <a:gd name="connsiteY56" fmla="*/ 696054 h 1950394"/>
                  <a:gd name="connsiteX57" fmla="*/ 1623269 w 1950394"/>
                  <a:gd name="connsiteY57" fmla="*/ 656323 h 1950394"/>
                  <a:gd name="connsiteX58" fmla="*/ 1628429 w 1950394"/>
                  <a:gd name="connsiteY58" fmla="*/ 641876 h 1950394"/>
                  <a:gd name="connsiteX59" fmla="*/ 1592310 w 1950394"/>
                  <a:gd name="connsiteY59" fmla="*/ 579443 h 1950394"/>
                  <a:gd name="connsiteX60" fmla="*/ 1578379 w 1950394"/>
                  <a:gd name="connsiteY60" fmla="*/ 576863 h 1950394"/>
                  <a:gd name="connsiteX61" fmla="*/ 1532457 w 1950394"/>
                  <a:gd name="connsiteY61" fmla="*/ 599050 h 1950394"/>
                  <a:gd name="connsiteX62" fmla="*/ 1490147 w 1950394"/>
                  <a:gd name="connsiteY62" fmla="*/ 585118 h 1950394"/>
                  <a:gd name="connsiteX63" fmla="*/ 1477247 w 1950394"/>
                  <a:gd name="connsiteY63" fmla="*/ 569123 h 1950394"/>
                  <a:gd name="connsiteX64" fmla="*/ 1476731 w 1950394"/>
                  <a:gd name="connsiteY64" fmla="*/ 552096 h 1950394"/>
                  <a:gd name="connsiteX65" fmla="*/ 1518525 w 1950394"/>
                  <a:gd name="connsiteY65" fmla="*/ 499982 h 1950394"/>
                  <a:gd name="connsiteX66" fmla="*/ 1519557 w 1950394"/>
                  <a:gd name="connsiteY66" fmla="*/ 483987 h 1950394"/>
                  <a:gd name="connsiteX67" fmla="*/ 1470540 w 1950394"/>
                  <a:gd name="connsiteY67" fmla="*/ 434453 h 1950394"/>
                  <a:gd name="connsiteX68" fmla="*/ 1452480 w 1950394"/>
                  <a:gd name="connsiteY68" fmla="*/ 436001 h 1950394"/>
                  <a:gd name="connsiteX69" fmla="*/ 1418942 w 1950394"/>
                  <a:gd name="connsiteY69" fmla="*/ 465412 h 1950394"/>
                  <a:gd name="connsiteX70" fmla="*/ 1369408 w 1950394"/>
                  <a:gd name="connsiteY70" fmla="*/ 463348 h 1950394"/>
                  <a:gd name="connsiteX71" fmla="*/ 1354961 w 1950394"/>
                  <a:gd name="connsiteY71" fmla="*/ 452512 h 1950394"/>
                  <a:gd name="connsiteX72" fmla="*/ 1349801 w 1950394"/>
                  <a:gd name="connsiteY72" fmla="*/ 436001 h 1950394"/>
                  <a:gd name="connsiteX73" fmla="*/ 1377148 w 1950394"/>
                  <a:gd name="connsiteY73" fmla="*/ 374084 h 1950394"/>
                  <a:gd name="connsiteX74" fmla="*/ 1374052 w 1950394"/>
                  <a:gd name="connsiteY74" fmla="*/ 360152 h 1950394"/>
                  <a:gd name="connsiteX75" fmla="*/ 1312651 w 1950394"/>
                  <a:gd name="connsiteY75" fmla="*/ 324550 h 1950394"/>
                  <a:gd name="connsiteX76" fmla="*/ 1296655 w 1950394"/>
                  <a:gd name="connsiteY76" fmla="*/ 329193 h 1950394"/>
                  <a:gd name="connsiteX77" fmla="*/ 1256925 w 1950394"/>
                  <a:gd name="connsiteY77" fmla="*/ 382855 h 1950394"/>
                  <a:gd name="connsiteX78" fmla="*/ 1238866 w 1950394"/>
                  <a:gd name="connsiteY78" fmla="*/ 386467 h 1950394"/>
                  <a:gd name="connsiteX79" fmla="*/ 1206875 w 1950394"/>
                  <a:gd name="connsiteY79" fmla="*/ 373052 h 1950394"/>
                  <a:gd name="connsiteX80" fmla="*/ 1196556 w 1950394"/>
                  <a:gd name="connsiteY80" fmla="*/ 357572 h 1950394"/>
                  <a:gd name="connsiteX81" fmla="*/ 1206359 w 1950394"/>
                  <a:gd name="connsiteY81" fmla="*/ 293075 h 1950394"/>
                  <a:gd name="connsiteX82" fmla="*/ 1199652 w 1950394"/>
                  <a:gd name="connsiteY82" fmla="*/ 278112 h 1950394"/>
                  <a:gd name="connsiteX83" fmla="*/ 1131027 w 1950394"/>
                  <a:gd name="connsiteY83" fmla="*/ 259537 h 1950394"/>
                  <a:gd name="connsiteX84" fmla="*/ 1118127 w 1950394"/>
                  <a:gd name="connsiteY84" fmla="*/ 268308 h 1950394"/>
                  <a:gd name="connsiteX85" fmla="*/ 1093360 w 1950394"/>
                  <a:gd name="connsiteY85" fmla="*/ 331258 h 1950394"/>
                  <a:gd name="connsiteX86" fmla="*/ 1079945 w 1950394"/>
                  <a:gd name="connsiteY86" fmla="*/ 338481 h 1950394"/>
                  <a:gd name="connsiteX87" fmla="*/ 1042794 w 1950394"/>
                  <a:gd name="connsiteY87" fmla="*/ 333837 h 1950394"/>
                  <a:gd name="connsiteX88" fmla="*/ 1028347 w 1950394"/>
                  <a:gd name="connsiteY88" fmla="*/ 320422 h 1950394"/>
                  <a:gd name="connsiteX89" fmla="*/ 1021123 w 1950394"/>
                  <a:gd name="connsiteY89" fmla="*/ 257989 h 1950394"/>
                  <a:gd name="connsiteX90" fmla="*/ 1008740 w 1950394"/>
                  <a:gd name="connsiteY90" fmla="*/ 243541 h 1950394"/>
                  <a:gd name="connsiteX91" fmla="*/ 941663 w 1950394"/>
                  <a:gd name="connsiteY91" fmla="*/ 243541 h 1950394"/>
                  <a:gd name="connsiteX92" fmla="*/ 929795 w 1950394"/>
                  <a:gd name="connsiteY92" fmla="*/ 256957 h 1950394"/>
                  <a:gd name="connsiteX93" fmla="*/ 922572 w 1950394"/>
                  <a:gd name="connsiteY93" fmla="*/ 320422 h 1950394"/>
                  <a:gd name="connsiteX94" fmla="*/ 909156 w 1950394"/>
                  <a:gd name="connsiteY94" fmla="*/ 333321 h 1950394"/>
                  <a:gd name="connsiteX95" fmla="*/ 872006 w 1950394"/>
                  <a:gd name="connsiteY95" fmla="*/ 337965 h 1950394"/>
                  <a:gd name="connsiteX96" fmla="*/ 857559 w 1950394"/>
                  <a:gd name="connsiteY96" fmla="*/ 330226 h 1950394"/>
                  <a:gd name="connsiteX97" fmla="*/ 833308 w 1950394"/>
                  <a:gd name="connsiteY97" fmla="*/ 268308 h 1950394"/>
                  <a:gd name="connsiteX98" fmla="*/ 819892 w 1950394"/>
                  <a:gd name="connsiteY98" fmla="*/ 259021 h 1950394"/>
                  <a:gd name="connsiteX99" fmla="*/ 753847 w 1950394"/>
                  <a:gd name="connsiteY99" fmla="*/ 276564 h 1950394"/>
                  <a:gd name="connsiteX100" fmla="*/ 745591 w 1950394"/>
                  <a:gd name="connsiteY100" fmla="*/ 293075 h 1950394"/>
                  <a:gd name="connsiteX101" fmla="*/ 754879 w 1950394"/>
                  <a:gd name="connsiteY101" fmla="*/ 339513 h 1950394"/>
                  <a:gd name="connsiteX102" fmla="*/ 728564 w 1950394"/>
                  <a:gd name="connsiteY102" fmla="*/ 378728 h 1950394"/>
                  <a:gd name="connsiteX103" fmla="*/ 712053 w 1950394"/>
                  <a:gd name="connsiteY103" fmla="*/ 385951 h 1950394"/>
                  <a:gd name="connsiteX104" fmla="*/ 695026 w 1950394"/>
                  <a:gd name="connsiteY104" fmla="*/ 382855 h 1950394"/>
                  <a:gd name="connsiteX105" fmla="*/ 654779 w 1950394"/>
                  <a:gd name="connsiteY105" fmla="*/ 328161 h 1950394"/>
                  <a:gd name="connsiteX106" fmla="*/ 641364 w 1950394"/>
                  <a:gd name="connsiteY106" fmla="*/ 323002 h 1950394"/>
                  <a:gd name="connsiteX107" fmla="*/ 577899 w 1950394"/>
                  <a:gd name="connsiteY107" fmla="*/ 359636 h 1950394"/>
                  <a:gd name="connsiteX108" fmla="*/ 574803 w 1950394"/>
                  <a:gd name="connsiteY108" fmla="*/ 372536 h 1950394"/>
                  <a:gd name="connsiteX109" fmla="*/ 602666 w 1950394"/>
                  <a:gd name="connsiteY109" fmla="*/ 435485 h 1950394"/>
                  <a:gd name="connsiteX110" fmla="*/ 598022 w 1950394"/>
                  <a:gd name="connsiteY110" fmla="*/ 450964 h 1950394"/>
                  <a:gd name="connsiteX111" fmla="*/ 567579 w 1950394"/>
                  <a:gd name="connsiteY111" fmla="*/ 474699 h 1950394"/>
                  <a:gd name="connsiteX112" fmla="*/ 550552 w 1950394"/>
                  <a:gd name="connsiteY112" fmla="*/ 474699 h 1950394"/>
                  <a:gd name="connsiteX113" fmla="*/ 498438 w 1950394"/>
                  <a:gd name="connsiteY113" fmla="*/ 432905 h 1950394"/>
                  <a:gd name="connsiteX114" fmla="*/ 483475 w 1950394"/>
                  <a:gd name="connsiteY114" fmla="*/ 431357 h 1950394"/>
                  <a:gd name="connsiteX115" fmla="*/ 432393 w 1950394"/>
                  <a:gd name="connsiteY115" fmla="*/ 482439 h 1950394"/>
                  <a:gd name="connsiteX116" fmla="*/ 433425 w 1950394"/>
                  <a:gd name="connsiteY116" fmla="*/ 497402 h 1950394"/>
                  <a:gd name="connsiteX117" fmla="*/ 475735 w 1950394"/>
                  <a:gd name="connsiteY117" fmla="*/ 550032 h 1950394"/>
                  <a:gd name="connsiteX118" fmla="*/ 475219 w 1950394"/>
                  <a:gd name="connsiteY118" fmla="*/ 566027 h 1950394"/>
                  <a:gd name="connsiteX119" fmla="*/ 450968 w 1950394"/>
                  <a:gd name="connsiteY119" fmla="*/ 597502 h 1950394"/>
                  <a:gd name="connsiteX120" fmla="*/ 437553 w 1950394"/>
                  <a:gd name="connsiteY120" fmla="*/ 601629 h 1950394"/>
                  <a:gd name="connsiteX121" fmla="*/ 373056 w 1950394"/>
                  <a:gd name="connsiteY121" fmla="*/ 573251 h 1950394"/>
                  <a:gd name="connsiteX122" fmla="*/ 360156 w 1950394"/>
                  <a:gd name="connsiteY122" fmla="*/ 575315 h 1950394"/>
                  <a:gd name="connsiteX123" fmla="*/ 323522 w 1950394"/>
                  <a:gd name="connsiteY123" fmla="*/ 638780 h 1950394"/>
                  <a:gd name="connsiteX124" fmla="*/ 328166 w 1950394"/>
                  <a:gd name="connsiteY124" fmla="*/ 652711 h 1950394"/>
                  <a:gd name="connsiteX125" fmla="*/ 374088 w 1950394"/>
                  <a:gd name="connsiteY125" fmla="*/ 685218 h 1950394"/>
                  <a:gd name="connsiteX126" fmla="*/ 380795 w 1950394"/>
                  <a:gd name="connsiteY126" fmla="*/ 720820 h 1950394"/>
                  <a:gd name="connsiteX127" fmla="*/ 372024 w 1950394"/>
                  <a:gd name="connsiteY127" fmla="*/ 742492 h 1950394"/>
                  <a:gd name="connsiteX128" fmla="*/ 355513 w 1950394"/>
                  <a:gd name="connsiteY128" fmla="*/ 753327 h 1950394"/>
                  <a:gd name="connsiteX129" fmla="*/ 291015 w 1950394"/>
                  <a:gd name="connsiteY129" fmla="*/ 743523 h 1950394"/>
                  <a:gd name="connsiteX130" fmla="*/ 276568 w 1950394"/>
                  <a:gd name="connsiteY130" fmla="*/ 751263 h 1950394"/>
                  <a:gd name="connsiteX131" fmla="*/ 258509 w 1950394"/>
                  <a:gd name="connsiteY131" fmla="*/ 818340 h 1950394"/>
                  <a:gd name="connsiteX132" fmla="*/ 267796 w 1950394"/>
                  <a:gd name="connsiteY132" fmla="*/ 831756 h 1950394"/>
                  <a:gd name="connsiteX133" fmla="*/ 330746 w 1950394"/>
                  <a:gd name="connsiteY133" fmla="*/ 857038 h 1950394"/>
                  <a:gd name="connsiteX134" fmla="*/ 337453 w 1950394"/>
                  <a:gd name="connsiteY134" fmla="*/ 869422 h 1950394"/>
                  <a:gd name="connsiteX135" fmla="*/ 332810 w 1950394"/>
                  <a:gd name="connsiteY135" fmla="*/ 906572 h 1950394"/>
                  <a:gd name="connsiteX136" fmla="*/ 318878 w 1950394"/>
                  <a:gd name="connsiteY136" fmla="*/ 922052 h 1950394"/>
                  <a:gd name="connsiteX137" fmla="*/ 256445 w 1950394"/>
                  <a:gd name="connsiteY137" fmla="*/ 929275 h 1950394"/>
                  <a:gd name="connsiteX138" fmla="*/ 242514 w 1950394"/>
                  <a:gd name="connsiteY138" fmla="*/ 942175 h 1950394"/>
                  <a:gd name="connsiteX139" fmla="*/ 242514 w 1950394"/>
                  <a:gd name="connsiteY139" fmla="*/ 1006672 h 1950394"/>
                  <a:gd name="connsiteX140" fmla="*/ 257993 w 1950394"/>
                  <a:gd name="connsiteY140" fmla="*/ 1020603 h 1950394"/>
                  <a:gd name="connsiteX141" fmla="*/ 321458 w 1950394"/>
                  <a:gd name="connsiteY141" fmla="*/ 1028343 h 1950394"/>
                  <a:gd name="connsiteX142" fmla="*/ 331778 w 1950394"/>
                  <a:gd name="connsiteY142" fmla="*/ 1039694 h 1950394"/>
                  <a:gd name="connsiteX143" fmla="*/ 336937 w 1950394"/>
                  <a:gd name="connsiteY143" fmla="*/ 1077877 h 1950394"/>
                  <a:gd name="connsiteX144" fmla="*/ 329198 w 1950394"/>
                  <a:gd name="connsiteY144" fmla="*/ 1093356 h 1950394"/>
                  <a:gd name="connsiteX145" fmla="*/ 265733 w 1950394"/>
                  <a:gd name="connsiteY145" fmla="*/ 1117607 h 1950394"/>
                  <a:gd name="connsiteX146" fmla="*/ 257993 w 1950394"/>
                  <a:gd name="connsiteY146" fmla="*/ 1129990 h 1950394"/>
                  <a:gd name="connsiteX147" fmla="*/ 276568 w 1950394"/>
                  <a:gd name="connsiteY147" fmla="*/ 1198615 h 1950394"/>
                  <a:gd name="connsiteX148" fmla="*/ 291531 w 1950394"/>
                  <a:gd name="connsiteY148" fmla="*/ 1205839 h 1950394"/>
                  <a:gd name="connsiteX149" fmla="*/ 345709 w 1950394"/>
                  <a:gd name="connsiteY149" fmla="*/ 1196035 h 1950394"/>
                  <a:gd name="connsiteX150" fmla="*/ 375636 w 1950394"/>
                  <a:gd name="connsiteY150" fmla="*/ 1216675 h 1950394"/>
                  <a:gd name="connsiteX151" fmla="*/ 384407 w 1950394"/>
                  <a:gd name="connsiteY151" fmla="*/ 1236798 h 1950394"/>
                  <a:gd name="connsiteX152" fmla="*/ 379764 w 1950394"/>
                  <a:gd name="connsiteY152" fmla="*/ 1257953 h 1950394"/>
                  <a:gd name="connsiteX153" fmla="*/ 327134 w 1950394"/>
                  <a:gd name="connsiteY153" fmla="*/ 1296651 h 1950394"/>
                  <a:gd name="connsiteX154" fmla="*/ 322490 w 1950394"/>
                  <a:gd name="connsiteY154" fmla="*/ 1310583 h 1950394"/>
                  <a:gd name="connsiteX155" fmla="*/ 359124 w 1950394"/>
                  <a:gd name="connsiteY155" fmla="*/ 1374048 h 1950394"/>
                  <a:gd name="connsiteX156" fmla="*/ 370992 w 1950394"/>
                  <a:gd name="connsiteY156" fmla="*/ 1376628 h 1950394"/>
                  <a:gd name="connsiteX157" fmla="*/ 433941 w 1950394"/>
                  <a:gd name="connsiteY157" fmla="*/ 1348765 h 1950394"/>
                  <a:gd name="connsiteX158" fmla="*/ 450452 w 1950394"/>
                  <a:gd name="connsiteY158" fmla="*/ 1353925 h 1950394"/>
                  <a:gd name="connsiteX159" fmla="*/ 474187 w 1950394"/>
                  <a:gd name="connsiteY159" fmla="*/ 1384367 h 1950394"/>
                  <a:gd name="connsiteX160" fmla="*/ 475219 w 1950394"/>
                  <a:gd name="connsiteY160" fmla="*/ 1399331 h 1950394"/>
                  <a:gd name="connsiteX161" fmla="*/ 432909 w 1950394"/>
                  <a:gd name="connsiteY161" fmla="*/ 1452476 h 1950394"/>
                  <a:gd name="connsiteX162" fmla="*/ 431877 w 1950394"/>
                  <a:gd name="connsiteY162" fmla="*/ 1468471 h 1950394"/>
                  <a:gd name="connsiteX163" fmla="*/ 481927 w 1950394"/>
                  <a:gd name="connsiteY163" fmla="*/ 1518521 h 1950394"/>
                  <a:gd name="connsiteX164" fmla="*/ 497922 w 1950394"/>
                  <a:gd name="connsiteY164" fmla="*/ 1517489 h 1950394"/>
                  <a:gd name="connsiteX165" fmla="*/ 550036 w 1950394"/>
                  <a:gd name="connsiteY165" fmla="*/ 1475695 h 1950394"/>
                  <a:gd name="connsiteX166" fmla="*/ 567063 w 1950394"/>
                  <a:gd name="connsiteY166" fmla="*/ 1476211 h 1950394"/>
                  <a:gd name="connsiteX167" fmla="*/ 596474 w 1950394"/>
                  <a:gd name="connsiteY167" fmla="*/ 1498914 h 1950394"/>
                  <a:gd name="connsiteX168" fmla="*/ 601634 w 1950394"/>
                  <a:gd name="connsiteY168" fmla="*/ 1515426 h 1950394"/>
                  <a:gd name="connsiteX169" fmla="*/ 574287 w 1950394"/>
                  <a:gd name="connsiteY169" fmla="*/ 1577343 h 1950394"/>
                  <a:gd name="connsiteX170" fmla="*/ 576867 w 1950394"/>
                  <a:gd name="connsiteY170" fmla="*/ 1591274 h 1950394"/>
                  <a:gd name="connsiteX171" fmla="*/ 639300 w 1950394"/>
                  <a:gd name="connsiteY171" fmla="*/ 1627393 h 1950394"/>
                  <a:gd name="connsiteX172" fmla="*/ 653747 w 1950394"/>
                  <a:gd name="connsiteY172" fmla="*/ 1622233 h 1950394"/>
                  <a:gd name="connsiteX173" fmla="*/ 693478 w 1950394"/>
                  <a:gd name="connsiteY173" fmla="*/ 1568571 h 1950394"/>
                  <a:gd name="connsiteX174" fmla="*/ 711537 w 1950394"/>
                  <a:gd name="connsiteY174" fmla="*/ 1564959 h 1950394"/>
                  <a:gd name="connsiteX175" fmla="*/ 743528 w 1950394"/>
                  <a:gd name="connsiteY175" fmla="*/ 1578375 h 1950394"/>
                  <a:gd name="connsiteX176" fmla="*/ 753847 w 1950394"/>
                  <a:gd name="connsiteY176" fmla="*/ 1593854 h 1950394"/>
                  <a:gd name="connsiteX177" fmla="*/ 744044 w 1950394"/>
                  <a:gd name="connsiteY177" fmla="*/ 1658351 h 1950394"/>
                  <a:gd name="connsiteX178" fmla="*/ 752299 w 1950394"/>
                  <a:gd name="connsiteY178" fmla="*/ 1673831 h 1950394"/>
                  <a:gd name="connsiteX179" fmla="*/ 818344 w 1950394"/>
                  <a:gd name="connsiteY179" fmla="*/ 1691374 h 1950394"/>
                  <a:gd name="connsiteX180" fmla="*/ 832276 w 1950394"/>
                  <a:gd name="connsiteY180" fmla="*/ 1682602 h 1950394"/>
                  <a:gd name="connsiteX181" fmla="*/ 857043 w 1950394"/>
                  <a:gd name="connsiteY181" fmla="*/ 1619653 h 1950394"/>
                  <a:gd name="connsiteX182" fmla="*/ 868910 w 1950394"/>
                  <a:gd name="connsiteY182" fmla="*/ 1612429 h 1950394"/>
                  <a:gd name="connsiteX183" fmla="*/ 908640 w 1950394"/>
                  <a:gd name="connsiteY183" fmla="*/ 1617589 h 1950394"/>
                  <a:gd name="connsiteX184" fmla="*/ 922056 w 1950394"/>
                  <a:gd name="connsiteY184" fmla="*/ 1630488 h 1950394"/>
                  <a:gd name="connsiteX185" fmla="*/ 929279 w 1950394"/>
                  <a:gd name="connsiteY185" fmla="*/ 1692922 h 1950394"/>
                  <a:gd name="connsiteX186" fmla="*/ 942695 w 1950394"/>
                  <a:gd name="connsiteY186" fmla="*/ 1707369 h 1950394"/>
                  <a:gd name="connsiteX187" fmla="*/ 1007192 w 1950394"/>
                  <a:gd name="connsiteY187" fmla="*/ 1707369 h 1950394"/>
                  <a:gd name="connsiteX188" fmla="*/ 1020607 w 1950394"/>
                  <a:gd name="connsiteY188" fmla="*/ 1692406 h 1950394"/>
                  <a:gd name="connsiteX189" fmla="*/ 1028347 w 1950394"/>
                  <a:gd name="connsiteY189" fmla="*/ 1628941 h 1950394"/>
                  <a:gd name="connsiteX190" fmla="*/ 1040215 w 1950394"/>
                  <a:gd name="connsiteY190" fmla="*/ 1617589 h 1950394"/>
                  <a:gd name="connsiteX191" fmla="*/ 1078397 w 1950394"/>
                  <a:gd name="connsiteY191" fmla="*/ 1612429 h 1950394"/>
                  <a:gd name="connsiteX192" fmla="*/ 1092844 w 1950394"/>
                  <a:gd name="connsiteY192" fmla="*/ 1619653 h 1950394"/>
                  <a:gd name="connsiteX193" fmla="*/ 1117095 w 1950394"/>
                  <a:gd name="connsiteY193" fmla="*/ 1681570 h 1950394"/>
                  <a:gd name="connsiteX194" fmla="*/ 1130511 w 1950394"/>
                  <a:gd name="connsiteY194" fmla="*/ 1690858 h 1950394"/>
                  <a:gd name="connsiteX195" fmla="*/ 1196556 w 1950394"/>
                  <a:gd name="connsiteY195" fmla="*/ 1673315 h 1950394"/>
                  <a:gd name="connsiteX196" fmla="*/ 1204811 w 1950394"/>
                  <a:gd name="connsiteY196" fmla="*/ 1656803 h 1950394"/>
                  <a:gd name="connsiteX197" fmla="*/ 1198104 w 1950394"/>
                  <a:gd name="connsiteY197" fmla="*/ 1613977 h 1950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</a:cxnLst>
                <a:rect l="l" t="t" r="r" b="b"/>
                <a:pathLst>
                  <a:path w="1950394" h="1950394">
                    <a:moveTo>
                      <a:pt x="977265" y="1954006"/>
                    </a:moveTo>
                    <a:cubicBezTo>
                      <a:pt x="444261" y="1950394"/>
                      <a:pt x="1552" y="1529873"/>
                      <a:pt x="4" y="977261"/>
                    </a:cubicBezTo>
                    <a:cubicBezTo>
                      <a:pt x="-1544" y="439613"/>
                      <a:pt x="427749" y="0"/>
                      <a:pt x="976749" y="0"/>
                    </a:cubicBezTo>
                    <a:cubicBezTo>
                      <a:pt x="1519041" y="0"/>
                      <a:pt x="1952978" y="432905"/>
                      <a:pt x="1953494" y="976229"/>
                    </a:cubicBezTo>
                    <a:cubicBezTo>
                      <a:pt x="1953494" y="1512846"/>
                      <a:pt x="1525749" y="1948330"/>
                      <a:pt x="977265" y="1954006"/>
                    </a:cubicBezTo>
                    <a:close/>
                    <a:moveTo>
                      <a:pt x="1198104" y="1613977"/>
                    </a:moveTo>
                    <a:cubicBezTo>
                      <a:pt x="1198104" y="1578891"/>
                      <a:pt x="1194492" y="1586630"/>
                      <a:pt x="1221839" y="1574763"/>
                    </a:cubicBezTo>
                    <a:cubicBezTo>
                      <a:pt x="1228030" y="1572183"/>
                      <a:pt x="1234738" y="1569603"/>
                      <a:pt x="1240930" y="1566507"/>
                    </a:cubicBezTo>
                    <a:cubicBezTo>
                      <a:pt x="1247637" y="1562896"/>
                      <a:pt x="1252797" y="1563927"/>
                      <a:pt x="1257957" y="1569603"/>
                    </a:cubicBezTo>
                    <a:cubicBezTo>
                      <a:pt x="1272920" y="1586630"/>
                      <a:pt x="1290464" y="1602110"/>
                      <a:pt x="1298203" y="1624297"/>
                    </a:cubicBezTo>
                    <a:cubicBezTo>
                      <a:pt x="1300783" y="1631520"/>
                      <a:pt x="1304395" y="1633068"/>
                      <a:pt x="1311619" y="1629456"/>
                    </a:cubicBezTo>
                    <a:cubicBezTo>
                      <a:pt x="1333290" y="1618105"/>
                      <a:pt x="1354445" y="1605722"/>
                      <a:pt x="1375084" y="1592822"/>
                    </a:cubicBezTo>
                    <a:cubicBezTo>
                      <a:pt x="1382824" y="1588178"/>
                      <a:pt x="1381791" y="1584051"/>
                      <a:pt x="1377148" y="1578891"/>
                    </a:cubicBezTo>
                    <a:cubicBezTo>
                      <a:pt x="1361152" y="1560832"/>
                      <a:pt x="1356509" y="1537613"/>
                      <a:pt x="1349285" y="1515426"/>
                    </a:cubicBezTo>
                    <a:cubicBezTo>
                      <a:pt x="1347221" y="1509750"/>
                      <a:pt x="1348253" y="1505622"/>
                      <a:pt x="1353413" y="1502010"/>
                    </a:cubicBezTo>
                    <a:cubicBezTo>
                      <a:pt x="1364248" y="1493754"/>
                      <a:pt x="1375600" y="1485499"/>
                      <a:pt x="1385919" y="1476727"/>
                    </a:cubicBezTo>
                    <a:cubicBezTo>
                      <a:pt x="1391079" y="1472600"/>
                      <a:pt x="1395723" y="1473115"/>
                      <a:pt x="1400883" y="1476727"/>
                    </a:cubicBezTo>
                    <a:cubicBezTo>
                      <a:pt x="1419458" y="1489111"/>
                      <a:pt x="1440097" y="1498914"/>
                      <a:pt x="1452996" y="1518005"/>
                    </a:cubicBezTo>
                    <a:cubicBezTo>
                      <a:pt x="1457640" y="1525229"/>
                      <a:pt x="1463316" y="1525745"/>
                      <a:pt x="1470024" y="1519553"/>
                    </a:cubicBezTo>
                    <a:cubicBezTo>
                      <a:pt x="1487051" y="1503558"/>
                      <a:pt x="1503562" y="1487047"/>
                      <a:pt x="1519041" y="1470535"/>
                    </a:cubicBezTo>
                    <a:cubicBezTo>
                      <a:pt x="1525233" y="1464344"/>
                      <a:pt x="1525749" y="1458668"/>
                      <a:pt x="1518010" y="1453508"/>
                    </a:cubicBezTo>
                    <a:cubicBezTo>
                      <a:pt x="1498402" y="1440093"/>
                      <a:pt x="1488599" y="1418938"/>
                      <a:pt x="1475699" y="1400363"/>
                    </a:cubicBezTo>
                    <a:cubicBezTo>
                      <a:pt x="1472088" y="1395203"/>
                      <a:pt x="1472088" y="1391075"/>
                      <a:pt x="1476215" y="1386431"/>
                    </a:cubicBezTo>
                    <a:cubicBezTo>
                      <a:pt x="1484987" y="1375596"/>
                      <a:pt x="1493243" y="1364760"/>
                      <a:pt x="1501498" y="1353925"/>
                    </a:cubicBezTo>
                    <a:cubicBezTo>
                      <a:pt x="1505626" y="1348249"/>
                      <a:pt x="1510270" y="1348249"/>
                      <a:pt x="1515946" y="1349797"/>
                    </a:cubicBezTo>
                    <a:cubicBezTo>
                      <a:pt x="1538133" y="1357020"/>
                      <a:pt x="1560836" y="1362180"/>
                      <a:pt x="1579411" y="1377660"/>
                    </a:cubicBezTo>
                    <a:cubicBezTo>
                      <a:pt x="1584571" y="1382303"/>
                      <a:pt x="1588182" y="1382303"/>
                      <a:pt x="1592310" y="1375596"/>
                    </a:cubicBezTo>
                    <a:cubicBezTo>
                      <a:pt x="1605210" y="1354441"/>
                      <a:pt x="1617593" y="1333801"/>
                      <a:pt x="1628945" y="1312130"/>
                    </a:cubicBezTo>
                    <a:cubicBezTo>
                      <a:pt x="1632557" y="1304907"/>
                      <a:pt x="1631009" y="1300779"/>
                      <a:pt x="1623785" y="1298199"/>
                    </a:cubicBezTo>
                    <a:cubicBezTo>
                      <a:pt x="1605726" y="1291491"/>
                      <a:pt x="1591794" y="1278592"/>
                      <a:pt x="1577863" y="1265692"/>
                    </a:cubicBezTo>
                    <a:cubicBezTo>
                      <a:pt x="1560320" y="1248665"/>
                      <a:pt x="1560836" y="1253309"/>
                      <a:pt x="1571155" y="1230090"/>
                    </a:cubicBezTo>
                    <a:cubicBezTo>
                      <a:pt x="1574251" y="1222866"/>
                      <a:pt x="1577347" y="1215643"/>
                      <a:pt x="1579927" y="1208419"/>
                    </a:cubicBezTo>
                    <a:cubicBezTo>
                      <a:pt x="1582507" y="1200163"/>
                      <a:pt x="1587667" y="1197583"/>
                      <a:pt x="1596438" y="1197583"/>
                    </a:cubicBezTo>
                    <a:cubicBezTo>
                      <a:pt x="1618625" y="1198100"/>
                      <a:pt x="1640296" y="1197583"/>
                      <a:pt x="1660935" y="1207387"/>
                    </a:cubicBezTo>
                    <a:cubicBezTo>
                      <a:pt x="1668159" y="1210483"/>
                      <a:pt x="1672287" y="1209967"/>
                      <a:pt x="1675383" y="1201195"/>
                    </a:cubicBezTo>
                    <a:cubicBezTo>
                      <a:pt x="1682090" y="1178492"/>
                      <a:pt x="1688282" y="1155789"/>
                      <a:pt x="1693442" y="1132570"/>
                    </a:cubicBezTo>
                    <a:cubicBezTo>
                      <a:pt x="1695506" y="1123283"/>
                      <a:pt x="1692926" y="1119671"/>
                      <a:pt x="1684154" y="1119155"/>
                    </a:cubicBezTo>
                    <a:cubicBezTo>
                      <a:pt x="1660935" y="1117091"/>
                      <a:pt x="1641328" y="1104192"/>
                      <a:pt x="1621205" y="1093872"/>
                    </a:cubicBezTo>
                    <a:cubicBezTo>
                      <a:pt x="1616561" y="1091808"/>
                      <a:pt x="1613465" y="1088712"/>
                      <a:pt x="1614497" y="1083037"/>
                    </a:cubicBezTo>
                    <a:cubicBezTo>
                      <a:pt x="1616561" y="1069621"/>
                      <a:pt x="1618625" y="1055690"/>
                      <a:pt x="1620173" y="1042274"/>
                    </a:cubicBezTo>
                    <a:cubicBezTo>
                      <a:pt x="1621205" y="1034535"/>
                      <a:pt x="1625333" y="1031439"/>
                      <a:pt x="1632557" y="1029891"/>
                    </a:cubicBezTo>
                    <a:cubicBezTo>
                      <a:pt x="1653712" y="1025763"/>
                      <a:pt x="1673835" y="1018539"/>
                      <a:pt x="1696022" y="1022667"/>
                    </a:cubicBezTo>
                    <a:cubicBezTo>
                      <a:pt x="1704793" y="1024215"/>
                      <a:pt x="1708921" y="1020603"/>
                      <a:pt x="1709437" y="1010800"/>
                    </a:cubicBezTo>
                    <a:cubicBezTo>
                      <a:pt x="1710469" y="988612"/>
                      <a:pt x="1710985" y="966426"/>
                      <a:pt x="1709437" y="943723"/>
                    </a:cubicBezTo>
                    <a:cubicBezTo>
                      <a:pt x="1708921" y="933403"/>
                      <a:pt x="1704793" y="929791"/>
                      <a:pt x="1694990" y="931339"/>
                    </a:cubicBezTo>
                    <a:cubicBezTo>
                      <a:pt x="1680026" y="933919"/>
                      <a:pt x="1665063" y="931855"/>
                      <a:pt x="1650616" y="928243"/>
                    </a:cubicBezTo>
                    <a:cubicBezTo>
                      <a:pt x="1619141" y="919988"/>
                      <a:pt x="1621205" y="928243"/>
                      <a:pt x="1618109" y="892125"/>
                    </a:cubicBezTo>
                    <a:cubicBezTo>
                      <a:pt x="1617593" y="885933"/>
                      <a:pt x="1616561" y="880257"/>
                      <a:pt x="1615013" y="874582"/>
                    </a:cubicBezTo>
                    <a:cubicBezTo>
                      <a:pt x="1612949" y="866842"/>
                      <a:pt x="1616561" y="862714"/>
                      <a:pt x="1622753" y="859102"/>
                    </a:cubicBezTo>
                    <a:cubicBezTo>
                      <a:pt x="1642876" y="849299"/>
                      <a:pt x="1661967" y="836915"/>
                      <a:pt x="1684670" y="834851"/>
                    </a:cubicBezTo>
                    <a:cubicBezTo>
                      <a:pt x="1692410" y="834335"/>
                      <a:pt x="1696022" y="830724"/>
                      <a:pt x="1693442" y="821952"/>
                    </a:cubicBezTo>
                    <a:cubicBezTo>
                      <a:pt x="1687766" y="799249"/>
                      <a:pt x="1682090" y="776030"/>
                      <a:pt x="1674867" y="753327"/>
                    </a:cubicBezTo>
                    <a:cubicBezTo>
                      <a:pt x="1671771" y="744039"/>
                      <a:pt x="1667643" y="743007"/>
                      <a:pt x="1659903" y="746619"/>
                    </a:cubicBezTo>
                    <a:cubicBezTo>
                      <a:pt x="1638748" y="756423"/>
                      <a:pt x="1616561" y="755907"/>
                      <a:pt x="1594374" y="756423"/>
                    </a:cubicBezTo>
                    <a:cubicBezTo>
                      <a:pt x="1587667" y="756423"/>
                      <a:pt x="1583023" y="754359"/>
                      <a:pt x="1580443" y="747651"/>
                    </a:cubicBezTo>
                    <a:cubicBezTo>
                      <a:pt x="1575799" y="735784"/>
                      <a:pt x="1571155" y="724432"/>
                      <a:pt x="1565995" y="713081"/>
                    </a:cubicBezTo>
                    <a:cubicBezTo>
                      <a:pt x="1562900" y="705857"/>
                      <a:pt x="1564448" y="701213"/>
                      <a:pt x="1570123" y="696054"/>
                    </a:cubicBezTo>
                    <a:cubicBezTo>
                      <a:pt x="1586635" y="681090"/>
                      <a:pt x="1602114" y="664579"/>
                      <a:pt x="1623269" y="656323"/>
                    </a:cubicBezTo>
                    <a:cubicBezTo>
                      <a:pt x="1631009" y="653227"/>
                      <a:pt x="1632557" y="649616"/>
                      <a:pt x="1628429" y="641876"/>
                    </a:cubicBezTo>
                    <a:cubicBezTo>
                      <a:pt x="1617077" y="620721"/>
                      <a:pt x="1605210" y="599566"/>
                      <a:pt x="1592310" y="579443"/>
                    </a:cubicBezTo>
                    <a:cubicBezTo>
                      <a:pt x="1587667" y="572219"/>
                      <a:pt x="1584055" y="572219"/>
                      <a:pt x="1578379" y="576863"/>
                    </a:cubicBezTo>
                    <a:cubicBezTo>
                      <a:pt x="1564963" y="587698"/>
                      <a:pt x="1548968" y="594406"/>
                      <a:pt x="1532457" y="599050"/>
                    </a:cubicBezTo>
                    <a:cubicBezTo>
                      <a:pt x="1499950" y="607821"/>
                      <a:pt x="1510270" y="610917"/>
                      <a:pt x="1490147" y="585118"/>
                    </a:cubicBezTo>
                    <a:cubicBezTo>
                      <a:pt x="1486019" y="579443"/>
                      <a:pt x="1481891" y="574283"/>
                      <a:pt x="1477247" y="569123"/>
                    </a:cubicBezTo>
                    <a:cubicBezTo>
                      <a:pt x="1472088" y="563447"/>
                      <a:pt x="1472088" y="558288"/>
                      <a:pt x="1476731" y="552096"/>
                    </a:cubicBezTo>
                    <a:cubicBezTo>
                      <a:pt x="1489115" y="533521"/>
                      <a:pt x="1498918" y="513397"/>
                      <a:pt x="1518525" y="499982"/>
                    </a:cubicBezTo>
                    <a:cubicBezTo>
                      <a:pt x="1525233" y="495338"/>
                      <a:pt x="1525233" y="490178"/>
                      <a:pt x="1519557" y="483987"/>
                    </a:cubicBezTo>
                    <a:cubicBezTo>
                      <a:pt x="1503562" y="466960"/>
                      <a:pt x="1487051" y="450448"/>
                      <a:pt x="1470540" y="434453"/>
                    </a:cubicBezTo>
                    <a:cubicBezTo>
                      <a:pt x="1463316" y="427745"/>
                      <a:pt x="1458156" y="428261"/>
                      <a:pt x="1452480" y="436001"/>
                    </a:cubicBezTo>
                    <a:cubicBezTo>
                      <a:pt x="1443709" y="448384"/>
                      <a:pt x="1431841" y="457672"/>
                      <a:pt x="1418942" y="465412"/>
                    </a:cubicBezTo>
                    <a:cubicBezTo>
                      <a:pt x="1393143" y="481407"/>
                      <a:pt x="1393143" y="481407"/>
                      <a:pt x="1369408" y="463348"/>
                    </a:cubicBezTo>
                    <a:cubicBezTo>
                      <a:pt x="1364764" y="459736"/>
                      <a:pt x="1360121" y="455608"/>
                      <a:pt x="1354961" y="452512"/>
                    </a:cubicBezTo>
                    <a:cubicBezTo>
                      <a:pt x="1348253" y="448384"/>
                      <a:pt x="1347221" y="443225"/>
                      <a:pt x="1349801" y="436001"/>
                    </a:cubicBezTo>
                    <a:cubicBezTo>
                      <a:pt x="1357025" y="414330"/>
                      <a:pt x="1361668" y="391627"/>
                      <a:pt x="1377148" y="374084"/>
                    </a:cubicBezTo>
                    <a:cubicBezTo>
                      <a:pt x="1382307" y="368408"/>
                      <a:pt x="1381276" y="364280"/>
                      <a:pt x="1374052" y="360152"/>
                    </a:cubicBezTo>
                    <a:cubicBezTo>
                      <a:pt x="1353929" y="347769"/>
                      <a:pt x="1333806" y="335385"/>
                      <a:pt x="1312651" y="324550"/>
                    </a:cubicBezTo>
                    <a:cubicBezTo>
                      <a:pt x="1304911" y="320422"/>
                      <a:pt x="1299751" y="320422"/>
                      <a:pt x="1296655" y="329193"/>
                    </a:cubicBezTo>
                    <a:cubicBezTo>
                      <a:pt x="1288916" y="350865"/>
                      <a:pt x="1271888" y="365828"/>
                      <a:pt x="1256925" y="382855"/>
                    </a:cubicBezTo>
                    <a:cubicBezTo>
                      <a:pt x="1251249" y="389047"/>
                      <a:pt x="1246090" y="389563"/>
                      <a:pt x="1238866" y="386467"/>
                    </a:cubicBezTo>
                    <a:cubicBezTo>
                      <a:pt x="1228546" y="381307"/>
                      <a:pt x="1217711" y="377179"/>
                      <a:pt x="1206875" y="373052"/>
                    </a:cubicBezTo>
                    <a:cubicBezTo>
                      <a:pt x="1199136" y="370472"/>
                      <a:pt x="1196556" y="365312"/>
                      <a:pt x="1196556" y="357572"/>
                    </a:cubicBezTo>
                    <a:cubicBezTo>
                      <a:pt x="1197072" y="335385"/>
                      <a:pt x="1196556" y="313714"/>
                      <a:pt x="1206359" y="293075"/>
                    </a:cubicBezTo>
                    <a:cubicBezTo>
                      <a:pt x="1209971" y="285335"/>
                      <a:pt x="1208939" y="280692"/>
                      <a:pt x="1199652" y="278112"/>
                    </a:cubicBezTo>
                    <a:cubicBezTo>
                      <a:pt x="1176949" y="271404"/>
                      <a:pt x="1154246" y="265212"/>
                      <a:pt x="1131027" y="259537"/>
                    </a:cubicBezTo>
                    <a:cubicBezTo>
                      <a:pt x="1122255" y="257473"/>
                      <a:pt x="1119159" y="260569"/>
                      <a:pt x="1118127" y="268308"/>
                    </a:cubicBezTo>
                    <a:cubicBezTo>
                      <a:pt x="1116063" y="291527"/>
                      <a:pt x="1103164" y="311134"/>
                      <a:pt x="1093360" y="331258"/>
                    </a:cubicBezTo>
                    <a:cubicBezTo>
                      <a:pt x="1090780" y="336933"/>
                      <a:pt x="1086653" y="339513"/>
                      <a:pt x="1079945" y="338481"/>
                    </a:cubicBezTo>
                    <a:cubicBezTo>
                      <a:pt x="1067561" y="336417"/>
                      <a:pt x="1055178" y="334869"/>
                      <a:pt x="1042794" y="333837"/>
                    </a:cubicBezTo>
                    <a:cubicBezTo>
                      <a:pt x="1034539" y="332805"/>
                      <a:pt x="1029895" y="329193"/>
                      <a:pt x="1028347" y="320422"/>
                    </a:cubicBezTo>
                    <a:cubicBezTo>
                      <a:pt x="1024735" y="299783"/>
                      <a:pt x="1016996" y="279660"/>
                      <a:pt x="1021123" y="257989"/>
                    </a:cubicBezTo>
                    <a:cubicBezTo>
                      <a:pt x="1022671" y="248701"/>
                      <a:pt x="1019059" y="244057"/>
                      <a:pt x="1008740" y="243541"/>
                    </a:cubicBezTo>
                    <a:cubicBezTo>
                      <a:pt x="986553" y="242509"/>
                      <a:pt x="964366" y="242509"/>
                      <a:pt x="941663" y="243541"/>
                    </a:cubicBezTo>
                    <a:cubicBezTo>
                      <a:pt x="931859" y="244057"/>
                      <a:pt x="928247" y="248185"/>
                      <a:pt x="929795" y="256957"/>
                    </a:cubicBezTo>
                    <a:cubicBezTo>
                      <a:pt x="933923" y="279144"/>
                      <a:pt x="926184" y="299267"/>
                      <a:pt x="922572" y="320422"/>
                    </a:cubicBezTo>
                    <a:cubicBezTo>
                      <a:pt x="921024" y="328678"/>
                      <a:pt x="916896" y="332290"/>
                      <a:pt x="909156" y="333321"/>
                    </a:cubicBezTo>
                    <a:cubicBezTo>
                      <a:pt x="896773" y="334869"/>
                      <a:pt x="884389" y="335901"/>
                      <a:pt x="872006" y="337965"/>
                    </a:cubicBezTo>
                    <a:cubicBezTo>
                      <a:pt x="864782" y="339513"/>
                      <a:pt x="860654" y="336933"/>
                      <a:pt x="857559" y="330226"/>
                    </a:cubicBezTo>
                    <a:cubicBezTo>
                      <a:pt x="847755" y="310102"/>
                      <a:pt x="835371" y="291527"/>
                      <a:pt x="833308" y="268308"/>
                    </a:cubicBezTo>
                    <a:cubicBezTo>
                      <a:pt x="832276" y="259537"/>
                      <a:pt x="828664" y="256957"/>
                      <a:pt x="819892" y="259021"/>
                    </a:cubicBezTo>
                    <a:cubicBezTo>
                      <a:pt x="797705" y="264180"/>
                      <a:pt x="775518" y="269856"/>
                      <a:pt x="753847" y="276564"/>
                    </a:cubicBezTo>
                    <a:cubicBezTo>
                      <a:pt x="744044" y="279660"/>
                      <a:pt x="740948" y="283272"/>
                      <a:pt x="745591" y="293075"/>
                    </a:cubicBezTo>
                    <a:cubicBezTo>
                      <a:pt x="751783" y="308039"/>
                      <a:pt x="754879" y="323518"/>
                      <a:pt x="754879" y="339513"/>
                    </a:cubicBezTo>
                    <a:cubicBezTo>
                      <a:pt x="754879" y="367892"/>
                      <a:pt x="755395" y="367892"/>
                      <a:pt x="728564" y="378728"/>
                    </a:cubicBezTo>
                    <a:cubicBezTo>
                      <a:pt x="722888" y="380791"/>
                      <a:pt x="717213" y="383371"/>
                      <a:pt x="712053" y="385951"/>
                    </a:cubicBezTo>
                    <a:cubicBezTo>
                      <a:pt x="705345" y="389563"/>
                      <a:pt x="700185" y="388531"/>
                      <a:pt x="695026" y="382855"/>
                    </a:cubicBezTo>
                    <a:cubicBezTo>
                      <a:pt x="679546" y="365828"/>
                      <a:pt x="662519" y="350349"/>
                      <a:pt x="654779" y="328161"/>
                    </a:cubicBezTo>
                    <a:cubicBezTo>
                      <a:pt x="652200" y="320938"/>
                      <a:pt x="648588" y="319390"/>
                      <a:pt x="641364" y="323002"/>
                    </a:cubicBezTo>
                    <a:cubicBezTo>
                      <a:pt x="619693" y="334353"/>
                      <a:pt x="598538" y="346737"/>
                      <a:pt x="577899" y="359636"/>
                    </a:cubicBezTo>
                    <a:cubicBezTo>
                      <a:pt x="571707" y="363248"/>
                      <a:pt x="570159" y="366860"/>
                      <a:pt x="574803" y="372536"/>
                    </a:cubicBezTo>
                    <a:cubicBezTo>
                      <a:pt x="590798" y="390595"/>
                      <a:pt x="595958" y="413298"/>
                      <a:pt x="602666" y="435485"/>
                    </a:cubicBezTo>
                    <a:cubicBezTo>
                      <a:pt x="604730" y="442193"/>
                      <a:pt x="604214" y="446836"/>
                      <a:pt x="598022" y="450964"/>
                    </a:cubicBezTo>
                    <a:cubicBezTo>
                      <a:pt x="587702" y="458188"/>
                      <a:pt x="577383" y="466444"/>
                      <a:pt x="567579" y="474699"/>
                    </a:cubicBezTo>
                    <a:cubicBezTo>
                      <a:pt x="561388" y="479859"/>
                      <a:pt x="556744" y="478827"/>
                      <a:pt x="550552" y="474699"/>
                    </a:cubicBezTo>
                    <a:cubicBezTo>
                      <a:pt x="531977" y="462316"/>
                      <a:pt x="511854" y="451996"/>
                      <a:pt x="498438" y="432905"/>
                    </a:cubicBezTo>
                    <a:cubicBezTo>
                      <a:pt x="494310" y="426713"/>
                      <a:pt x="489151" y="426197"/>
                      <a:pt x="483475" y="431357"/>
                    </a:cubicBezTo>
                    <a:cubicBezTo>
                      <a:pt x="465932" y="447352"/>
                      <a:pt x="448904" y="464895"/>
                      <a:pt x="432393" y="482439"/>
                    </a:cubicBezTo>
                    <a:cubicBezTo>
                      <a:pt x="427233" y="488114"/>
                      <a:pt x="426717" y="493274"/>
                      <a:pt x="433425" y="497402"/>
                    </a:cubicBezTo>
                    <a:cubicBezTo>
                      <a:pt x="453032" y="510818"/>
                      <a:pt x="462836" y="531457"/>
                      <a:pt x="475735" y="550032"/>
                    </a:cubicBezTo>
                    <a:cubicBezTo>
                      <a:pt x="479863" y="555708"/>
                      <a:pt x="479863" y="560867"/>
                      <a:pt x="475219" y="566027"/>
                    </a:cubicBezTo>
                    <a:cubicBezTo>
                      <a:pt x="466964" y="576347"/>
                      <a:pt x="458708" y="587182"/>
                      <a:pt x="450968" y="597502"/>
                    </a:cubicBezTo>
                    <a:cubicBezTo>
                      <a:pt x="447357" y="602146"/>
                      <a:pt x="443745" y="603694"/>
                      <a:pt x="437553" y="601629"/>
                    </a:cubicBezTo>
                    <a:cubicBezTo>
                      <a:pt x="414850" y="594406"/>
                      <a:pt x="391631" y="589246"/>
                      <a:pt x="373056" y="573251"/>
                    </a:cubicBezTo>
                    <a:cubicBezTo>
                      <a:pt x="367896" y="568607"/>
                      <a:pt x="363768" y="568607"/>
                      <a:pt x="360156" y="575315"/>
                    </a:cubicBezTo>
                    <a:cubicBezTo>
                      <a:pt x="347257" y="596470"/>
                      <a:pt x="334358" y="617109"/>
                      <a:pt x="323522" y="638780"/>
                    </a:cubicBezTo>
                    <a:cubicBezTo>
                      <a:pt x="319910" y="646004"/>
                      <a:pt x="320942" y="650131"/>
                      <a:pt x="328166" y="652711"/>
                    </a:cubicBezTo>
                    <a:cubicBezTo>
                      <a:pt x="346225" y="659419"/>
                      <a:pt x="360672" y="672318"/>
                      <a:pt x="374088" y="685218"/>
                    </a:cubicBezTo>
                    <a:cubicBezTo>
                      <a:pt x="392147" y="702245"/>
                      <a:pt x="391115" y="698117"/>
                      <a:pt x="380795" y="720820"/>
                    </a:cubicBezTo>
                    <a:cubicBezTo>
                      <a:pt x="377700" y="728044"/>
                      <a:pt x="374604" y="735268"/>
                      <a:pt x="372024" y="742492"/>
                    </a:cubicBezTo>
                    <a:cubicBezTo>
                      <a:pt x="369444" y="750747"/>
                      <a:pt x="364284" y="753327"/>
                      <a:pt x="355513" y="753327"/>
                    </a:cubicBezTo>
                    <a:cubicBezTo>
                      <a:pt x="333326" y="752811"/>
                      <a:pt x="311655" y="753327"/>
                      <a:pt x="291015" y="743523"/>
                    </a:cubicBezTo>
                    <a:cubicBezTo>
                      <a:pt x="282760" y="739396"/>
                      <a:pt x="279148" y="742492"/>
                      <a:pt x="276568" y="751263"/>
                    </a:cubicBezTo>
                    <a:cubicBezTo>
                      <a:pt x="269860" y="773450"/>
                      <a:pt x="264185" y="796153"/>
                      <a:pt x="258509" y="818340"/>
                    </a:cubicBezTo>
                    <a:cubicBezTo>
                      <a:pt x="256445" y="827628"/>
                      <a:pt x="259025" y="831239"/>
                      <a:pt x="267796" y="831756"/>
                    </a:cubicBezTo>
                    <a:cubicBezTo>
                      <a:pt x="291015" y="833819"/>
                      <a:pt x="310623" y="846719"/>
                      <a:pt x="330746" y="857038"/>
                    </a:cubicBezTo>
                    <a:cubicBezTo>
                      <a:pt x="335905" y="859618"/>
                      <a:pt x="338485" y="863230"/>
                      <a:pt x="337453" y="869422"/>
                    </a:cubicBezTo>
                    <a:cubicBezTo>
                      <a:pt x="335389" y="881805"/>
                      <a:pt x="333842" y="894189"/>
                      <a:pt x="332810" y="906572"/>
                    </a:cubicBezTo>
                    <a:cubicBezTo>
                      <a:pt x="331778" y="915344"/>
                      <a:pt x="328166" y="919988"/>
                      <a:pt x="318878" y="922052"/>
                    </a:cubicBezTo>
                    <a:cubicBezTo>
                      <a:pt x="298239" y="925664"/>
                      <a:pt x="278116" y="932887"/>
                      <a:pt x="256445" y="929275"/>
                    </a:cubicBezTo>
                    <a:cubicBezTo>
                      <a:pt x="246125" y="927211"/>
                      <a:pt x="243029" y="932371"/>
                      <a:pt x="242514" y="942175"/>
                    </a:cubicBezTo>
                    <a:cubicBezTo>
                      <a:pt x="241482" y="963846"/>
                      <a:pt x="241482" y="985001"/>
                      <a:pt x="242514" y="1006672"/>
                    </a:cubicBezTo>
                    <a:cubicBezTo>
                      <a:pt x="243029" y="1018023"/>
                      <a:pt x="247157" y="1022667"/>
                      <a:pt x="257993" y="1020603"/>
                    </a:cubicBezTo>
                    <a:cubicBezTo>
                      <a:pt x="280180" y="1016475"/>
                      <a:pt x="300303" y="1024731"/>
                      <a:pt x="321458" y="1028343"/>
                    </a:cubicBezTo>
                    <a:cubicBezTo>
                      <a:pt x="327650" y="1029375"/>
                      <a:pt x="331262" y="1032987"/>
                      <a:pt x="331778" y="1039694"/>
                    </a:cubicBezTo>
                    <a:cubicBezTo>
                      <a:pt x="333326" y="1052594"/>
                      <a:pt x="334358" y="1065493"/>
                      <a:pt x="336937" y="1077877"/>
                    </a:cubicBezTo>
                    <a:cubicBezTo>
                      <a:pt x="338485" y="1085617"/>
                      <a:pt x="335905" y="1089744"/>
                      <a:pt x="329198" y="1093356"/>
                    </a:cubicBezTo>
                    <a:cubicBezTo>
                      <a:pt x="309075" y="1103676"/>
                      <a:pt x="289467" y="1115543"/>
                      <a:pt x="265733" y="1117607"/>
                    </a:cubicBezTo>
                    <a:cubicBezTo>
                      <a:pt x="257993" y="1118123"/>
                      <a:pt x="255929" y="1122251"/>
                      <a:pt x="257993" y="1129990"/>
                    </a:cubicBezTo>
                    <a:cubicBezTo>
                      <a:pt x="263669" y="1153209"/>
                      <a:pt x="269344" y="1175913"/>
                      <a:pt x="276568" y="1198615"/>
                    </a:cubicBezTo>
                    <a:cubicBezTo>
                      <a:pt x="279148" y="1207903"/>
                      <a:pt x="283276" y="1209451"/>
                      <a:pt x="291531" y="1205839"/>
                    </a:cubicBezTo>
                    <a:cubicBezTo>
                      <a:pt x="308559" y="1198100"/>
                      <a:pt x="327134" y="1196035"/>
                      <a:pt x="345709" y="1196035"/>
                    </a:cubicBezTo>
                    <a:cubicBezTo>
                      <a:pt x="371508" y="1196035"/>
                      <a:pt x="366348" y="1193456"/>
                      <a:pt x="375636" y="1216675"/>
                    </a:cubicBezTo>
                    <a:cubicBezTo>
                      <a:pt x="378216" y="1223382"/>
                      <a:pt x="380795" y="1230606"/>
                      <a:pt x="384407" y="1236798"/>
                    </a:cubicBezTo>
                    <a:cubicBezTo>
                      <a:pt x="389051" y="1245569"/>
                      <a:pt x="386987" y="1251761"/>
                      <a:pt x="379764" y="1257953"/>
                    </a:cubicBezTo>
                    <a:cubicBezTo>
                      <a:pt x="363252" y="1272400"/>
                      <a:pt x="348289" y="1288396"/>
                      <a:pt x="327134" y="1296651"/>
                    </a:cubicBezTo>
                    <a:cubicBezTo>
                      <a:pt x="319394" y="1299231"/>
                      <a:pt x="319394" y="1303875"/>
                      <a:pt x="322490" y="1310583"/>
                    </a:cubicBezTo>
                    <a:cubicBezTo>
                      <a:pt x="333842" y="1332254"/>
                      <a:pt x="346225" y="1353409"/>
                      <a:pt x="359124" y="1374048"/>
                    </a:cubicBezTo>
                    <a:cubicBezTo>
                      <a:pt x="362736" y="1379724"/>
                      <a:pt x="365832" y="1380755"/>
                      <a:pt x="370992" y="1376628"/>
                    </a:cubicBezTo>
                    <a:cubicBezTo>
                      <a:pt x="389051" y="1361148"/>
                      <a:pt x="412270" y="1355988"/>
                      <a:pt x="433941" y="1348765"/>
                    </a:cubicBezTo>
                    <a:cubicBezTo>
                      <a:pt x="441165" y="1346185"/>
                      <a:pt x="445809" y="1347217"/>
                      <a:pt x="450452" y="1353925"/>
                    </a:cubicBezTo>
                    <a:cubicBezTo>
                      <a:pt x="457676" y="1364760"/>
                      <a:pt x="465932" y="1374564"/>
                      <a:pt x="474187" y="1384367"/>
                    </a:cubicBezTo>
                    <a:cubicBezTo>
                      <a:pt x="478315" y="1389527"/>
                      <a:pt x="478831" y="1393655"/>
                      <a:pt x="475219" y="1399331"/>
                    </a:cubicBezTo>
                    <a:cubicBezTo>
                      <a:pt x="462320" y="1417906"/>
                      <a:pt x="452516" y="1439061"/>
                      <a:pt x="432909" y="1452476"/>
                    </a:cubicBezTo>
                    <a:cubicBezTo>
                      <a:pt x="426201" y="1457120"/>
                      <a:pt x="425685" y="1461764"/>
                      <a:pt x="431877" y="1468471"/>
                    </a:cubicBezTo>
                    <a:cubicBezTo>
                      <a:pt x="447873" y="1486015"/>
                      <a:pt x="464384" y="1502526"/>
                      <a:pt x="481927" y="1518521"/>
                    </a:cubicBezTo>
                    <a:cubicBezTo>
                      <a:pt x="488119" y="1524197"/>
                      <a:pt x="493279" y="1524197"/>
                      <a:pt x="497922" y="1517489"/>
                    </a:cubicBezTo>
                    <a:cubicBezTo>
                      <a:pt x="510822" y="1498398"/>
                      <a:pt x="531461" y="1488595"/>
                      <a:pt x="550036" y="1475695"/>
                    </a:cubicBezTo>
                    <a:cubicBezTo>
                      <a:pt x="556228" y="1471568"/>
                      <a:pt x="561388" y="1471568"/>
                      <a:pt x="567063" y="1476211"/>
                    </a:cubicBezTo>
                    <a:cubicBezTo>
                      <a:pt x="576867" y="1483951"/>
                      <a:pt x="586670" y="1491690"/>
                      <a:pt x="596474" y="1498914"/>
                    </a:cubicBezTo>
                    <a:cubicBezTo>
                      <a:pt x="602666" y="1503558"/>
                      <a:pt x="604214" y="1508202"/>
                      <a:pt x="601634" y="1515426"/>
                    </a:cubicBezTo>
                    <a:cubicBezTo>
                      <a:pt x="594926" y="1537097"/>
                      <a:pt x="589250" y="1559284"/>
                      <a:pt x="574287" y="1577343"/>
                    </a:cubicBezTo>
                    <a:cubicBezTo>
                      <a:pt x="569127" y="1583018"/>
                      <a:pt x="569643" y="1587146"/>
                      <a:pt x="576867" y="1591274"/>
                    </a:cubicBezTo>
                    <a:cubicBezTo>
                      <a:pt x="597506" y="1603658"/>
                      <a:pt x="618145" y="1616041"/>
                      <a:pt x="639300" y="1627393"/>
                    </a:cubicBezTo>
                    <a:cubicBezTo>
                      <a:pt x="647040" y="1631520"/>
                      <a:pt x="651168" y="1629973"/>
                      <a:pt x="653747" y="1622233"/>
                    </a:cubicBezTo>
                    <a:cubicBezTo>
                      <a:pt x="662003" y="1600562"/>
                      <a:pt x="678514" y="1585598"/>
                      <a:pt x="693478" y="1568571"/>
                    </a:cubicBezTo>
                    <a:cubicBezTo>
                      <a:pt x="699153" y="1562379"/>
                      <a:pt x="704313" y="1561864"/>
                      <a:pt x="711537" y="1564959"/>
                    </a:cubicBezTo>
                    <a:cubicBezTo>
                      <a:pt x="721856" y="1570119"/>
                      <a:pt x="732692" y="1574247"/>
                      <a:pt x="743528" y="1578375"/>
                    </a:cubicBezTo>
                    <a:cubicBezTo>
                      <a:pt x="751267" y="1580955"/>
                      <a:pt x="753847" y="1585598"/>
                      <a:pt x="753847" y="1593854"/>
                    </a:cubicBezTo>
                    <a:cubicBezTo>
                      <a:pt x="753331" y="1616041"/>
                      <a:pt x="753847" y="1637712"/>
                      <a:pt x="744044" y="1658351"/>
                    </a:cubicBezTo>
                    <a:cubicBezTo>
                      <a:pt x="739916" y="1667123"/>
                      <a:pt x="743012" y="1671251"/>
                      <a:pt x="752299" y="1673831"/>
                    </a:cubicBezTo>
                    <a:cubicBezTo>
                      <a:pt x="773970" y="1680538"/>
                      <a:pt x="796157" y="1686214"/>
                      <a:pt x="818344" y="1691374"/>
                    </a:cubicBezTo>
                    <a:cubicBezTo>
                      <a:pt x="827116" y="1693438"/>
                      <a:pt x="831760" y="1692406"/>
                      <a:pt x="832276" y="1682602"/>
                    </a:cubicBezTo>
                    <a:cubicBezTo>
                      <a:pt x="834340" y="1659383"/>
                      <a:pt x="846723" y="1639776"/>
                      <a:pt x="857043" y="1619653"/>
                    </a:cubicBezTo>
                    <a:cubicBezTo>
                      <a:pt x="859622" y="1614493"/>
                      <a:pt x="862718" y="1611397"/>
                      <a:pt x="868910" y="1612429"/>
                    </a:cubicBezTo>
                    <a:cubicBezTo>
                      <a:pt x="881809" y="1614493"/>
                      <a:pt x="895225" y="1616041"/>
                      <a:pt x="908640" y="1617589"/>
                    </a:cubicBezTo>
                    <a:cubicBezTo>
                      <a:pt x="916896" y="1618621"/>
                      <a:pt x="920508" y="1622749"/>
                      <a:pt x="922056" y="1630488"/>
                    </a:cubicBezTo>
                    <a:cubicBezTo>
                      <a:pt x="925668" y="1651128"/>
                      <a:pt x="933407" y="1671251"/>
                      <a:pt x="929279" y="1692922"/>
                    </a:cubicBezTo>
                    <a:cubicBezTo>
                      <a:pt x="927215" y="1703757"/>
                      <a:pt x="932375" y="1706853"/>
                      <a:pt x="942695" y="1707369"/>
                    </a:cubicBezTo>
                    <a:cubicBezTo>
                      <a:pt x="964366" y="1708401"/>
                      <a:pt x="985521" y="1708401"/>
                      <a:pt x="1007192" y="1707369"/>
                    </a:cubicBezTo>
                    <a:cubicBezTo>
                      <a:pt x="1018028" y="1706853"/>
                      <a:pt x="1022155" y="1702725"/>
                      <a:pt x="1020607" y="1692406"/>
                    </a:cubicBezTo>
                    <a:cubicBezTo>
                      <a:pt x="1016480" y="1670219"/>
                      <a:pt x="1024219" y="1650096"/>
                      <a:pt x="1028347" y="1628941"/>
                    </a:cubicBezTo>
                    <a:cubicBezTo>
                      <a:pt x="1029379" y="1621717"/>
                      <a:pt x="1033507" y="1618621"/>
                      <a:pt x="1040215" y="1617589"/>
                    </a:cubicBezTo>
                    <a:cubicBezTo>
                      <a:pt x="1053114" y="1616041"/>
                      <a:pt x="1066013" y="1615009"/>
                      <a:pt x="1078397" y="1612429"/>
                    </a:cubicBezTo>
                    <a:cubicBezTo>
                      <a:pt x="1085621" y="1611397"/>
                      <a:pt x="1089748" y="1613461"/>
                      <a:pt x="1092844" y="1619653"/>
                    </a:cubicBezTo>
                    <a:cubicBezTo>
                      <a:pt x="1102648" y="1639776"/>
                      <a:pt x="1115031" y="1658351"/>
                      <a:pt x="1117095" y="1681570"/>
                    </a:cubicBezTo>
                    <a:cubicBezTo>
                      <a:pt x="1118127" y="1690342"/>
                      <a:pt x="1121739" y="1692922"/>
                      <a:pt x="1130511" y="1690858"/>
                    </a:cubicBezTo>
                    <a:cubicBezTo>
                      <a:pt x="1152698" y="1685698"/>
                      <a:pt x="1174885" y="1680022"/>
                      <a:pt x="1196556" y="1673315"/>
                    </a:cubicBezTo>
                    <a:cubicBezTo>
                      <a:pt x="1206359" y="1670219"/>
                      <a:pt x="1209455" y="1666607"/>
                      <a:pt x="1204811" y="1656803"/>
                    </a:cubicBezTo>
                    <a:cubicBezTo>
                      <a:pt x="1200168" y="1643904"/>
                      <a:pt x="1196556" y="1627393"/>
                      <a:pt x="1198104" y="161397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6" name="Freeform: Shape 47">
                <a:extLst>
                  <a:ext uri="{FF2B5EF4-FFF2-40B4-BE49-F238E27FC236}">
                    <a16:creationId xmlns:a16="http://schemas.microsoft.com/office/drawing/2014/main" id="{36A98F27-9447-DCB7-12B1-1F4815C8AF97}"/>
                  </a:ext>
                </a:extLst>
              </p:cNvPr>
              <p:cNvSpPr/>
              <p:nvPr/>
            </p:nvSpPr>
            <p:spPr>
              <a:xfrm>
                <a:off x="3620522" y="1534641"/>
                <a:ext cx="205845" cy="204771"/>
              </a:xfrm>
              <a:custGeom>
                <a:avLst/>
                <a:gdLst>
                  <a:gd name="connsiteX0" fmla="*/ 185362 w 237706"/>
                  <a:gd name="connsiteY0" fmla="*/ 130458 h 236466"/>
                  <a:gd name="connsiteX1" fmla="*/ 237706 w 237706"/>
                  <a:gd name="connsiteY1" fmla="*/ 130458 h 236466"/>
                  <a:gd name="connsiteX2" fmla="*/ 234128 w 237706"/>
                  <a:gd name="connsiteY2" fmla="*/ 154126 h 236466"/>
                  <a:gd name="connsiteX3" fmla="*/ 165835 w 237706"/>
                  <a:gd name="connsiteY3" fmla="*/ 229449 h 236466"/>
                  <a:gd name="connsiteX4" fmla="*/ 131078 w 237706"/>
                  <a:gd name="connsiteY4" fmla="*/ 236466 h 236466"/>
                  <a:gd name="connsiteX5" fmla="*/ 131078 w 237706"/>
                  <a:gd name="connsiteY5" fmla="*/ 186008 h 236466"/>
                  <a:gd name="connsiteX6" fmla="*/ 146195 w 237706"/>
                  <a:gd name="connsiteY6" fmla="*/ 182956 h 236466"/>
                  <a:gd name="connsiteX7" fmla="*/ 177100 w 237706"/>
                  <a:gd name="connsiteY7" fmla="*/ 157507 h 236466"/>
                  <a:gd name="connsiteX8" fmla="*/ 0 w 237706"/>
                  <a:gd name="connsiteY8" fmla="*/ 130458 h 236466"/>
                  <a:gd name="connsiteX9" fmla="*/ 52344 w 237706"/>
                  <a:gd name="connsiteY9" fmla="*/ 130458 h 236466"/>
                  <a:gd name="connsiteX10" fmla="*/ 60606 w 237706"/>
                  <a:gd name="connsiteY10" fmla="*/ 157507 h 236466"/>
                  <a:gd name="connsiteX11" fmla="*/ 91511 w 237706"/>
                  <a:gd name="connsiteY11" fmla="*/ 182956 h 236466"/>
                  <a:gd name="connsiteX12" fmla="*/ 106628 w 237706"/>
                  <a:gd name="connsiteY12" fmla="*/ 186008 h 236466"/>
                  <a:gd name="connsiteX13" fmla="*/ 106628 w 237706"/>
                  <a:gd name="connsiteY13" fmla="*/ 236466 h 236466"/>
                  <a:gd name="connsiteX14" fmla="*/ 71871 w 237706"/>
                  <a:gd name="connsiteY14" fmla="*/ 229449 h 236466"/>
                  <a:gd name="connsiteX15" fmla="*/ 3579 w 237706"/>
                  <a:gd name="connsiteY15" fmla="*/ 154126 h 236466"/>
                  <a:gd name="connsiteX16" fmla="*/ 131078 w 237706"/>
                  <a:gd name="connsiteY16" fmla="*/ 0 h 236466"/>
                  <a:gd name="connsiteX17" fmla="*/ 165835 w 237706"/>
                  <a:gd name="connsiteY17" fmla="*/ 7017 h 236466"/>
                  <a:gd name="connsiteX18" fmla="*/ 234128 w 237706"/>
                  <a:gd name="connsiteY18" fmla="*/ 82340 h 236466"/>
                  <a:gd name="connsiteX19" fmla="*/ 237706 w 237706"/>
                  <a:gd name="connsiteY19" fmla="*/ 106008 h 236466"/>
                  <a:gd name="connsiteX20" fmla="*/ 185362 w 237706"/>
                  <a:gd name="connsiteY20" fmla="*/ 106008 h 236466"/>
                  <a:gd name="connsiteX21" fmla="*/ 177100 w 237706"/>
                  <a:gd name="connsiteY21" fmla="*/ 78960 h 236466"/>
                  <a:gd name="connsiteX22" fmla="*/ 146195 w 237706"/>
                  <a:gd name="connsiteY22" fmla="*/ 53510 h 236466"/>
                  <a:gd name="connsiteX23" fmla="*/ 131078 w 237706"/>
                  <a:gd name="connsiteY23" fmla="*/ 50458 h 236466"/>
                  <a:gd name="connsiteX24" fmla="*/ 106628 w 237706"/>
                  <a:gd name="connsiteY24" fmla="*/ 0 h 236466"/>
                  <a:gd name="connsiteX25" fmla="*/ 106628 w 237706"/>
                  <a:gd name="connsiteY25" fmla="*/ 50458 h 236466"/>
                  <a:gd name="connsiteX26" fmla="*/ 91511 w 237706"/>
                  <a:gd name="connsiteY26" fmla="*/ 53510 h 236466"/>
                  <a:gd name="connsiteX27" fmla="*/ 60606 w 237706"/>
                  <a:gd name="connsiteY27" fmla="*/ 78960 h 236466"/>
                  <a:gd name="connsiteX28" fmla="*/ 52344 w 237706"/>
                  <a:gd name="connsiteY28" fmla="*/ 106008 h 236466"/>
                  <a:gd name="connsiteX29" fmla="*/ 0 w 237706"/>
                  <a:gd name="connsiteY29" fmla="*/ 106008 h 236466"/>
                  <a:gd name="connsiteX30" fmla="*/ 3579 w 237706"/>
                  <a:gd name="connsiteY30" fmla="*/ 82340 h 236466"/>
                  <a:gd name="connsiteX31" fmla="*/ 71871 w 237706"/>
                  <a:gd name="connsiteY31" fmla="*/ 7017 h 236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37706" h="236466">
                    <a:moveTo>
                      <a:pt x="185362" y="130458"/>
                    </a:moveTo>
                    <a:lnTo>
                      <a:pt x="237706" y="130458"/>
                    </a:lnTo>
                    <a:lnTo>
                      <a:pt x="234128" y="154126"/>
                    </a:lnTo>
                    <a:cubicBezTo>
                      <a:pt x="223548" y="188141"/>
                      <a:pt x="198326" y="215706"/>
                      <a:pt x="165835" y="229449"/>
                    </a:cubicBezTo>
                    <a:lnTo>
                      <a:pt x="131078" y="236466"/>
                    </a:lnTo>
                    <a:lnTo>
                      <a:pt x="131078" y="186008"/>
                    </a:lnTo>
                    <a:lnTo>
                      <a:pt x="146195" y="182956"/>
                    </a:lnTo>
                    <a:cubicBezTo>
                      <a:pt x="158800" y="177624"/>
                      <a:pt x="169526" y="168717"/>
                      <a:pt x="177100" y="157507"/>
                    </a:cubicBezTo>
                    <a:close/>
                    <a:moveTo>
                      <a:pt x="0" y="130458"/>
                    </a:moveTo>
                    <a:lnTo>
                      <a:pt x="52344" y="130458"/>
                    </a:lnTo>
                    <a:lnTo>
                      <a:pt x="60606" y="157507"/>
                    </a:lnTo>
                    <a:cubicBezTo>
                      <a:pt x="68180" y="168717"/>
                      <a:pt x="78906" y="177624"/>
                      <a:pt x="91511" y="182956"/>
                    </a:cubicBezTo>
                    <a:lnTo>
                      <a:pt x="106628" y="186008"/>
                    </a:lnTo>
                    <a:lnTo>
                      <a:pt x="106628" y="236466"/>
                    </a:lnTo>
                    <a:lnTo>
                      <a:pt x="71871" y="229449"/>
                    </a:lnTo>
                    <a:cubicBezTo>
                      <a:pt x="39380" y="215706"/>
                      <a:pt x="14159" y="188141"/>
                      <a:pt x="3579" y="154126"/>
                    </a:cubicBezTo>
                    <a:close/>
                    <a:moveTo>
                      <a:pt x="131078" y="0"/>
                    </a:moveTo>
                    <a:lnTo>
                      <a:pt x="165835" y="7017"/>
                    </a:lnTo>
                    <a:cubicBezTo>
                      <a:pt x="198326" y="20760"/>
                      <a:pt x="223548" y="48325"/>
                      <a:pt x="234128" y="82340"/>
                    </a:cubicBezTo>
                    <a:lnTo>
                      <a:pt x="237706" y="106008"/>
                    </a:lnTo>
                    <a:lnTo>
                      <a:pt x="185362" y="106008"/>
                    </a:lnTo>
                    <a:lnTo>
                      <a:pt x="177100" y="78960"/>
                    </a:lnTo>
                    <a:cubicBezTo>
                      <a:pt x="169526" y="67749"/>
                      <a:pt x="158800" y="58842"/>
                      <a:pt x="146195" y="53510"/>
                    </a:cubicBezTo>
                    <a:lnTo>
                      <a:pt x="131078" y="50458"/>
                    </a:lnTo>
                    <a:close/>
                    <a:moveTo>
                      <a:pt x="106628" y="0"/>
                    </a:moveTo>
                    <a:lnTo>
                      <a:pt x="106628" y="50458"/>
                    </a:lnTo>
                    <a:lnTo>
                      <a:pt x="91511" y="53510"/>
                    </a:lnTo>
                    <a:cubicBezTo>
                      <a:pt x="78906" y="58842"/>
                      <a:pt x="68180" y="67749"/>
                      <a:pt x="60606" y="78960"/>
                    </a:cubicBezTo>
                    <a:lnTo>
                      <a:pt x="52344" y="106008"/>
                    </a:lnTo>
                    <a:lnTo>
                      <a:pt x="0" y="106008"/>
                    </a:lnTo>
                    <a:lnTo>
                      <a:pt x="3579" y="82340"/>
                    </a:lnTo>
                    <a:cubicBezTo>
                      <a:pt x="14159" y="48325"/>
                      <a:pt x="39380" y="20760"/>
                      <a:pt x="71871" y="701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" name="Oval 48">
                <a:extLst>
                  <a:ext uri="{FF2B5EF4-FFF2-40B4-BE49-F238E27FC236}">
                    <a16:creationId xmlns:a16="http://schemas.microsoft.com/office/drawing/2014/main" id="{72D3A175-0320-A349-7579-F784776D217A}"/>
                  </a:ext>
                </a:extLst>
              </p:cNvPr>
              <p:cNvSpPr/>
              <p:nvPr/>
            </p:nvSpPr>
            <p:spPr>
              <a:xfrm>
                <a:off x="3689186" y="1602768"/>
                <a:ext cx="68517" cy="68517"/>
              </a:xfrm>
              <a:prstGeom prst="ellipse">
                <a:avLst/>
              </a:prstGeom>
              <a:solidFill>
                <a:sysClr val="window" lastClr="FFFFFF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" name="Rectangle: Top Corners Rounded 49">
                <a:extLst>
                  <a:ext uri="{FF2B5EF4-FFF2-40B4-BE49-F238E27FC236}">
                    <a16:creationId xmlns:a16="http://schemas.microsoft.com/office/drawing/2014/main" id="{9C277322-9AA6-6048-3C85-548C31A77704}"/>
                  </a:ext>
                </a:extLst>
              </p:cNvPr>
              <p:cNvSpPr/>
              <p:nvPr/>
            </p:nvSpPr>
            <p:spPr>
              <a:xfrm>
                <a:off x="3126222" y="2879336"/>
                <a:ext cx="1246034" cy="711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7A398">
                  <a:lumMod val="75000"/>
                </a:srgbClr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9" name="Rectangle: Top Corners Rounded 50">
                <a:extLst>
                  <a:ext uri="{FF2B5EF4-FFF2-40B4-BE49-F238E27FC236}">
                    <a16:creationId xmlns:a16="http://schemas.microsoft.com/office/drawing/2014/main" id="{EAF03848-F7D8-278A-74AF-510ACC6A0A61}"/>
                  </a:ext>
                </a:extLst>
              </p:cNvPr>
              <p:cNvSpPr/>
              <p:nvPr/>
            </p:nvSpPr>
            <p:spPr>
              <a:xfrm>
                <a:off x="3288913" y="2627891"/>
                <a:ext cx="920653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grpSp>
            <p:nvGrpSpPr>
              <p:cNvPr id="20" name="Group 51">
                <a:extLst>
                  <a:ext uri="{FF2B5EF4-FFF2-40B4-BE49-F238E27FC236}">
                    <a16:creationId xmlns:a16="http://schemas.microsoft.com/office/drawing/2014/main" id="{1304A835-6DE4-B7B2-D7FB-2F1A702FA56C}"/>
                  </a:ext>
                </a:extLst>
              </p:cNvPr>
              <p:cNvGrpSpPr/>
              <p:nvPr/>
            </p:nvGrpSpPr>
            <p:grpSpPr>
              <a:xfrm rot="2713823">
                <a:off x="5532341" y="1340822"/>
                <a:ext cx="289218" cy="289219"/>
                <a:chOff x="5108323" y="1463792"/>
                <a:chExt cx="374636" cy="374638"/>
              </a:xfrm>
            </p:grpSpPr>
            <p:sp>
              <p:nvSpPr>
                <p:cNvPr id="21" name="Oval 52">
                  <a:extLst>
                    <a:ext uri="{FF2B5EF4-FFF2-40B4-BE49-F238E27FC236}">
                      <a16:creationId xmlns:a16="http://schemas.microsoft.com/office/drawing/2014/main" id="{BD49A1A1-0223-C6F0-3F44-B530FB37BF99}"/>
                    </a:ext>
                  </a:extLst>
                </p:cNvPr>
                <p:cNvSpPr/>
                <p:nvPr/>
              </p:nvSpPr>
              <p:spPr>
                <a:xfrm>
                  <a:off x="5108323" y="1463792"/>
                  <a:ext cx="374636" cy="374638"/>
                </a:xfrm>
                <a:prstGeom prst="ellipse">
                  <a:avLst/>
                </a:prstGeom>
                <a:solidFill>
                  <a:srgbClr val="07A398"/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22" name="Freeform: Shape 53">
                  <a:extLst>
                    <a:ext uri="{FF2B5EF4-FFF2-40B4-BE49-F238E27FC236}">
                      <a16:creationId xmlns:a16="http://schemas.microsoft.com/office/drawing/2014/main" id="{79EA9EA9-3B50-D32A-BDC8-4D91BBF065DD}"/>
                    </a:ext>
                  </a:extLst>
                </p:cNvPr>
                <p:cNvSpPr/>
                <p:nvPr/>
              </p:nvSpPr>
              <p:spPr>
                <a:xfrm>
                  <a:off x="5167785" y="1523587"/>
                  <a:ext cx="255882" cy="255676"/>
                </a:xfrm>
                <a:custGeom>
                  <a:avLst/>
                  <a:gdLst>
                    <a:gd name="connsiteX0" fmla="*/ 127864 w 255882"/>
                    <a:gd name="connsiteY0" fmla="*/ 81461 h 255676"/>
                    <a:gd name="connsiteX1" fmla="*/ 81805 w 255882"/>
                    <a:gd name="connsiteY1" fmla="*/ 127520 h 255676"/>
                    <a:gd name="connsiteX2" fmla="*/ 127864 w 255882"/>
                    <a:gd name="connsiteY2" fmla="*/ 173579 h 255676"/>
                    <a:gd name="connsiteX3" fmla="*/ 173923 w 255882"/>
                    <a:gd name="connsiteY3" fmla="*/ 127520 h 255676"/>
                    <a:gd name="connsiteX4" fmla="*/ 127864 w 255882"/>
                    <a:gd name="connsiteY4" fmla="*/ 81461 h 255676"/>
                    <a:gd name="connsiteX5" fmla="*/ 122296 w 255882"/>
                    <a:gd name="connsiteY5" fmla="*/ 86 h 255676"/>
                    <a:gd name="connsiteX6" fmla="*/ 127383 w 255882"/>
                    <a:gd name="connsiteY6" fmla="*/ 4211 h 255676"/>
                    <a:gd name="connsiteX7" fmla="*/ 132401 w 255882"/>
                    <a:gd name="connsiteY7" fmla="*/ 21809 h 255676"/>
                    <a:gd name="connsiteX8" fmla="*/ 145188 w 255882"/>
                    <a:gd name="connsiteY8" fmla="*/ 29027 h 255676"/>
                    <a:gd name="connsiteX9" fmla="*/ 149312 w 255882"/>
                    <a:gd name="connsiteY9" fmla="*/ 25452 h 255676"/>
                    <a:gd name="connsiteX10" fmla="*/ 158937 w 255882"/>
                    <a:gd name="connsiteY10" fmla="*/ 9160 h 255676"/>
                    <a:gd name="connsiteX11" fmla="*/ 166705 w 255882"/>
                    <a:gd name="connsiteY11" fmla="*/ 5929 h 255676"/>
                    <a:gd name="connsiteX12" fmla="*/ 174404 w 255882"/>
                    <a:gd name="connsiteY12" fmla="*/ 18372 h 255676"/>
                    <a:gd name="connsiteX13" fmla="*/ 172479 w 255882"/>
                    <a:gd name="connsiteY13" fmla="*/ 34046 h 255676"/>
                    <a:gd name="connsiteX14" fmla="*/ 172479 w 255882"/>
                    <a:gd name="connsiteY14" fmla="*/ 35695 h 255676"/>
                    <a:gd name="connsiteX15" fmla="*/ 186434 w 255882"/>
                    <a:gd name="connsiteY15" fmla="*/ 41882 h 255676"/>
                    <a:gd name="connsiteX16" fmla="*/ 201764 w 255882"/>
                    <a:gd name="connsiteY16" fmla="*/ 30402 h 255676"/>
                    <a:gd name="connsiteX17" fmla="*/ 211045 w 255882"/>
                    <a:gd name="connsiteY17" fmla="*/ 30540 h 255676"/>
                    <a:gd name="connsiteX18" fmla="*/ 212488 w 255882"/>
                    <a:gd name="connsiteY18" fmla="*/ 31777 h 255676"/>
                    <a:gd name="connsiteX19" fmla="*/ 214069 w 255882"/>
                    <a:gd name="connsiteY19" fmla="*/ 42364 h 255676"/>
                    <a:gd name="connsiteX20" fmla="*/ 205614 w 255882"/>
                    <a:gd name="connsiteY20" fmla="*/ 57418 h 255676"/>
                    <a:gd name="connsiteX21" fmla="*/ 206783 w 255882"/>
                    <a:gd name="connsiteY21" fmla="*/ 67180 h 255676"/>
                    <a:gd name="connsiteX22" fmla="*/ 215719 w 255882"/>
                    <a:gd name="connsiteY22" fmla="*/ 70755 h 255676"/>
                    <a:gd name="connsiteX23" fmla="*/ 233799 w 255882"/>
                    <a:gd name="connsiteY23" fmla="*/ 66011 h 255676"/>
                    <a:gd name="connsiteX24" fmla="*/ 241498 w 255882"/>
                    <a:gd name="connsiteY24" fmla="*/ 68967 h 255676"/>
                    <a:gd name="connsiteX25" fmla="*/ 243836 w 255882"/>
                    <a:gd name="connsiteY25" fmla="*/ 73573 h 255676"/>
                    <a:gd name="connsiteX26" fmla="*/ 241911 w 255882"/>
                    <a:gd name="connsiteY26" fmla="*/ 80379 h 255676"/>
                    <a:gd name="connsiteX27" fmla="*/ 226443 w 255882"/>
                    <a:gd name="connsiteY27" fmla="*/ 92684 h 255676"/>
                    <a:gd name="connsiteX28" fmla="*/ 223694 w 255882"/>
                    <a:gd name="connsiteY28" fmla="*/ 100177 h 255676"/>
                    <a:gd name="connsiteX29" fmla="*/ 224519 w 255882"/>
                    <a:gd name="connsiteY29" fmla="*/ 103202 h 255676"/>
                    <a:gd name="connsiteX30" fmla="*/ 230843 w 255882"/>
                    <a:gd name="connsiteY30" fmla="*/ 108633 h 255676"/>
                    <a:gd name="connsiteX31" fmla="*/ 249541 w 255882"/>
                    <a:gd name="connsiteY31" fmla="*/ 111176 h 255676"/>
                    <a:gd name="connsiteX32" fmla="*/ 255591 w 255882"/>
                    <a:gd name="connsiteY32" fmla="*/ 117157 h 255676"/>
                    <a:gd name="connsiteX33" fmla="*/ 255797 w 255882"/>
                    <a:gd name="connsiteY33" fmla="*/ 122519 h 255676"/>
                    <a:gd name="connsiteX34" fmla="*/ 251398 w 255882"/>
                    <a:gd name="connsiteY34" fmla="*/ 127675 h 255676"/>
                    <a:gd name="connsiteX35" fmla="*/ 233799 w 255882"/>
                    <a:gd name="connsiteY35" fmla="*/ 132693 h 255676"/>
                    <a:gd name="connsiteX36" fmla="*/ 226650 w 255882"/>
                    <a:gd name="connsiteY36" fmla="*/ 144586 h 255676"/>
                    <a:gd name="connsiteX37" fmla="*/ 230293 w 255882"/>
                    <a:gd name="connsiteY37" fmla="*/ 149398 h 255676"/>
                    <a:gd name="connsiteX38" fmla="*/ 246448 w 255882"/>
                    <a:gd name="connsiteY38" fmla="*/ 158884 h 255676"/>
                    <a:gd name="connsiteX39" fmla="*/ 249954 w 255882"/>
                    <a:gd name="connsiteY39" fmla="*/ 167065 h 255676"/>
                    <a:gd name="connsiteX40" fmla="*/ 249816 w 255882"/>
                    <a:gd name="connsiteY40" fmla="*/ 167890 h 255676"/>
                    <a:gd name="connsiteX41" fmla="*/ 240123 w 255882"/>
                    <a:gd name="connsiteY41" fmla="*/ 174833 h 255676"/>
                    <a:gd name="connsiteX42" fmla="*/ 223212 w 255882"/>
                    <a:gd name="connsiteY42" fmla="*/ 172702 h 255676"/>
                    <a:gd name="connsiteX43" fmla="*/ 214688 w 255882"/>
                    <a:gd name="connsiteY43" fmla="*/ 177102 h 255676"/>
                    <a:gd name="connsiteX44" fmla="*/ 214551 w 255882"/>
                    <a:gd name="connsiteY44" fmla="*/ 187276 h 255676"/>
                    <a:gd name="connsiteX45" fmla="*/ 225481 w 255882"/>
                    <a:gd name="connsiteY45" fmla="*/ 201712 h 255676"/>
                    <a:gd name="connsiteX46" fmla="*/ 225481 w 255882"/>
                    <a:gd name="connsiteY46" fmla="*/ 211130 h 255676"/>
                    <a:gd name="connsiteX47" fmla="*/ 225068 w 255882"/>
                    <a:gd name="connsiteY47" fmla="*/ 211611 h 255676"/>
                    <a:gd name="connsiteX48" fmla="*/ 213245 w 255882"/>
                    <a:gd name="connsiteY48" fmla="*/ 213948 h 255676"/>
                    <a:gd name="connsiteX49" fmla="*/ 198602 w 255882"/>
                    <a:gd name="connsiteY49" fmla="*/ 205699 h 255676"/>
                    <a:gd name="connsiteX50" fmla="*/ 188565 w 255882"/>
                    <a:gd name="connsiteY50" fmla="*/ 207143 h 255676"/>
                    <a:gd name="connsiteX51" fmla="*/ 185334 w 255882"/>
                    <a:gd name="connsiteY51" fmla="*/ 216217 h 255676"/>
                    <a:gd name="connsiteX52" fmla="*/ 190078 w 255882"/>
                    <a:gd name="connsiteY52" fmla="*/ 234503 h 255676"/>
                    <a:gd name="connsiteX53" fmla="*/ 187397 w 255882"/>
                    <a:gd name="connsiteY53" fmla="*/ 241377 h 255676"/>
                    <a:gd name="connsiteX54" fmla="*/ 182585 w 255882"/>
                    <a:gd name="connsiteY54" fmla="*/ 243852 h 255676"/>
                    <a:gd name="connsiteX55" fmla="*/ 175366 w 255882"/>
                    <a:gd name="connsiteY55" fmla="*/ 241859 h 255676"/>
                    <a:gd name="connsiteX56" fmla="*/ 164024 w 255882"/>
                    <a:gd name="connsiteY56" fmla="*/ 227491 h 255676"/>
                    <a:gd name="connsiteX57" fmla="*/ 149381 w 255882"/>
                    <a:gd name="connsiteY57" fmla="*/ 226254 h 255676"/>
                    <a:gd name="connsiteX58" fmla="*/ 147456 w 255882"/>
                    <a:gd name="connsiteY58" fmla="*/ 230103 h 255676"/>
                    <a:gd name="connsiteX59" fmla="*/ 144844 w 255882"/>
                    <a:gd name="connsiteY59" fmla="*/ 249008 h 255676"/>
                    <a:gd name="connsiteX60" fmla="*/ 139895 w 255882"/>
                    <a:gd name="connsiteY60" fmla="*/ 255676 h 255676"/>
                    <a:gd name="connsiteX61" fmla="*/ 131577 w 255882"/>
                    <a:gd name="connsiteY61" fmla="*/ 255676 h 255676"/>
                    <a:gd name="connsiteX62" fmla="*/ 127933 w 255882"/>
                    <a:gd name="connsiteY62" fmla="*/ 250589 h 255676"/>
                    <a:gd name="connsiteX63" fmla="*/ 122777 w 255882"/>
                    <a:gd name="connsiteY63" fmla="*/ 232372 h 255676"/>
                    <a:gd name="connsiteX64" fmla="*/ 116659 w 255882"/>
                    <a:gd name="connsiteY64" fmla="*/ 227010 h 255676"/>
                    <a:gd name="connsiteX65" fmla="*/ 112947 w 255882"/>
                    <a:gd name="connsiteY65" fmla="*/ 226597 h 255676"/>
                    <a:gd name="connsiteX66" fmla="*/ 106622 w 255882"/>
                    <a:gd name="connsiteY66" fmla="*/ 230103 h 255676"/>
                    <a:gd name="connsiteX67" fmla="*/ 105041 w 255882"/>
                    <a:gd name="connsiteY67" fmla="*/ 232784 h 255676"/>
                    <a:gd name="connsiteX68" fmla="*/ 96380 w 255882"/>
                    <a:gd name="connsiteY68" fmla="*/ 247427 h 255676"/>
                    <a:gd name="connsiteX69" fmla="*/ 89849 w 255882"/>
                    <a:gd name="connsiteY69" fmla="*/ 250108 h 255676"/>
                    <a:gd name="connsiteX70" fmla="*/ 84555 w 255882"/>
                    <a:gd name="connsiteY70" fmla="*/ 248320 h 255676"/>
                    <a:gd name="connsiteX71" fmla="*/ 80981 w 255882"/>
                    <a:gd name="connsiteY71" fmla="*/ 241652 h 255676"/>
                    <a:gd name="connsiteX72" fmla="*/ 83249 w 255882"/>
                    <a:gd name="connsiteY72" fmla="*/ 222885 h 255676"/>
                    <a:gd name="connsiteX73" fmla="*/ 78094 w 255882"/>
                    <a:gd name="connsiteY73" fmla="*/ 214155 h 255676"/>
                    <a:gd name="connsiteX74" fmla="*/ 68538 w 255882"/>
                    <a:gd name="connsiteY74" fmla="*/ 214636 h 255676"/>
                    <a:gd name="connsiteX75" fmla="*/ 55133 w 255882"/>
                    <a:gd name="connsiteY75" fmla="*/ 224810 h 255676"/>
                    <a:gd name="connsiteX76" fmla="*/ 43240 w 255882"/>
                    <a:gd name="connsiteY76" fmla="*/ 224123 h 255676"/>
                    <a:gd name="connsiteX77" fmla="*/ 42209 w 255882"/>
                    <a:gd name="connsiteY77" fmla="*/ 223091 h 255676"/>
                    <a:gd name="connsiteX78" fmla="*/ 41178 w 255882"/>
                    <a:gd name="connsiteY78" fmla="*/ 214842 h 255676"/>
                    <a:gd name="connsiteX79" fmla="*/ 50115 w 255882"/>
                    <a:gd name="connsiteY79" fmla="*/ 198893 h 255676"/>
                    <a:gd name="connsiteX80" fmla="*/ 51627 w 255882"/>
                    <a:gd name="connsiteY80" fmla="*/ 194013 h 255676"/>
                    <a:gd name="connsiteX81" fmla="*/ 39597 w 255882"/>
                    <a:gd name="connsiteY81" fmla="*/ 185420 h 255676"/>
                    <a:gd name="connsiteX82" fmla="*/ 21105 w 255882"/>
                    <a:gd name="connsiteY82" fmla="*/ 190232 h 255676"/>
                    <a:gd name="connsiteX83" fmla="*/ 15193 w 255882"/>
                    <a:gd name="connsiteY83" fmla="*/ 188238 h 255676"/>
                    <a:gd name="connsiteX84" fmla="*/ 12237 w 255882"/>
                    <a:gd name="connsiteY84" fmla="*/ 183014 h 255676"/>
                    <a:gd name="connsiteX85" fmla="*/ 14230 w 255882"/>
                    <a:gd name="connsiteY85" fmla="*/ 175314 h 255676"/>
                    <a:gd name="connsiteX86" fmla="*/ 27910 w 255882"/>
                    <a:gd name="connsiteY86" fmla="*/ 164453 h 255676"/>
                    <a:gd name="connsiteX87" fmla="*/ 31554 w 255882"/>
                    <a:gd name="connsiteY87" fmla="*/ 153385 h 255676"/>
                    <a:gd name="connsiteX88" fmla="*/ 24198 w 255882"/>
                    <a:gd name="connsiteY88" fmla="*/ 147198 h 255676"/>
                    <a:gd name="connsiteX89" fmla="*/ 6943 w 255882"/>
                    <a:gd name="connsiteY89" fmla="*/ 144861 h 255676"/>
                    <a:gd name="connsiteX90" fmla="*/ 138 w 255882"/>
                    <a:gd name="connsiteY90" fmla="*/ 140049 h 255676"/>
                    <a:gd name="connsiteX91" fmla="*/ 0 w 255882"/>
                    <a:gd name="connsiteY91" fmla="*/ 131525 h 255676"/>
                    <a:gd name="connsiteX92" fmla="*/ 5019 w 255882"/>
                    <a:gd name="connsiteY92" fmla="*/ 127881 h 255676"/>
                    <a:gd name="connsiteX93" fmla="*/ 22617 w 255882"/>
                    <a:gd name="connsiteY93" fmla="*/ 122931 h 255676"/>
                    <a:gd name="connsiteX94" fmla="*/ 28667 w 255882"/>
                    <a:gd name="connsiteY94" fmla="*/ 116194 h 255676"/>
                    <a:gd name="connsiteX95" fmla="*/ 29010 w 255882"/>
                    <a:gd name="connsiteY95" fmla="*/ 113307 h 255676"/>
                    <a:gd name="connsiteX96" fmla="*/ 25229 w 255882"/>
                    <a:gd name="connsiteY96" fmla="*/ 106295 h 255676"/>
                    <a:gd name="connsiteX97" fmla="*/ 9281 w 255882"/>
                    <a:gd name="connsiteY97" fmla="*/ 96946 h 255676"/>
                    <a:gd name="connsiteX98" fmla="*/ 5843 w 255882"/>
                    <a:gd name="connsiteY98" fmla="*/ 88560 h 255676"/>
                    <a:gd name="connsiteX99" fmla="*/ 6187 w 255882"/>
                    <a:gd name="connsiteY99" fmla="*/ 87391 h 255676"/>
                    <a:gd name="connsiteX100" fmla="*/ 15261 w 255882"/>
                    <a:gd name="connsiteY100" fmla="*/ 81135 h 255676"/>
                    <a:gd name="connsiteX101" fmla="*/ 32173 w 255882"/>
                    <a:gd name="connsiteY101" fmla="*/ 83060 h 255676"/>
                    <a:gd name="connsiteX102" fmla="*/ 40834 w 255882"/>
                    <a:gd name="connsiteY102" fmla="*/ 79073 h 255676"/>
                    <a:gd name="connsiteX103" fmla="*/ 40147 w 255882"/>
                    <a:gd name="connsiteY103" fmla="*/ 67318 h 255676"/>
                    <a:gd name="connsiteX104" fmla="*/ 29629 w 255882"/>
                    <a:gd name="connsiteY104" fmla="*/ 53363 h 255676"/>
                    <a:gd name="connsiteX105" fmla="*/ 29629 w 255882"/>
                    <a:gd name="connsiteY105" fmla="*/ 45595 h 255676"/>
                    <a:gd name="connsiteX106" fmla="*/ 33066 w 255882"/>
                    <a:gd name="connsiteY106" fmla="*/ 41745 h 255676"/>
                    <a:gd name="connsiteX107" fmla="*/ 40422 w 255882"/>
                    <a:gd name="connsiteY107" fmla="*/ 40920 h 255676"/>
                    <a:gd name="connsiteX108" fmla="*/ 56027 w 255882"/>
                    <a:gd name="connsiteY108" fmla="*/ 49719 h 255676"/>
                    <a:gd name="connsiteX109" fmla="*/ 69982 w 255882"/>
                    <a:gd name="connsiteY109" fmla="*/ 45801 h 255676"/>
                    <a:gd name="connsiteX110" fmla="*/ 70325 w 255882"/>
                    <a:gd name="connsiteY110" fmla="*/ 39751 h 255676"/>
                    <a:gd name="connsiteX111" fmla="*/ 65788 w 255882"/>
                    <a:gd name="connsiteY111" fmla="*/ 22221 h 255676"/>
                    <a:gd name="connsiteX112" fmla="*/ 69088 w 255882"/>
                    <a:gd name="connsiteY112" fmla="*/ 14110 h 255676"/>
                    <a:gd name="connsiteX113" fmla="*/ 71632 w 255882"/>
                    <a:gd name="connsiteY113" fmla="*/ 12735 h 255676"/>
                    <a:gd name="connsiteX114" fmla="*/ 81118 w 255882"/>
                    <a:gd name="connsiteY114" fmla="*/ 15072 h 255676"/>
                    <a:gd name="connsiteX115" fmla="*/ 92049 w 255882"/>
                    <a:gd name="connsiteY115" fmla="*/ 28958 h 255676"/>
                    <a:gd name="connsiteX116" fmla="*/ 106966 w 255882"/>
                    <a:gd name="connsiteY116" fmla="*/ 28890 h 255676"/>
                    <a:gd name="connsiteX117" fmla="*/ 108754 w 255882"/>
                    <a:gd name="connsiteY117" fmla="*/ 22565 h 255676"/>
                    <a:gd name="connsiteX118" fmla="*/ 110953 w 255882"/>
                    <a:gd name="connsiteY118" fmla="*/ 6479 h 255676"/>
                    <a:gd name="connsiteX119" fmla="*/ 116934 w 255882"/>
                    <a:gd name="connsiteY119" fmla="*/ 292 h 255676"/>
                    <a:gd name="connsiteX120" fmla="*/ 122296 w 255882"/>
                    <a:gd name="connsiteY120" fmla="*/ 86 h 255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</a:cxnLst>
                  <a:rect l="l" t="t" r="r" b="b"/>
                  <a:pathLst>
                    <a:path w="255882" h="255676">
                      <a:moveTo>
                        <a:pt x="127864" y="81461"/>
                      </a:moveTo>
                      <a:cubicBezTo>
                        <a:pt x="102426" y="81461"/>
                        <a:pt x="81805" y="102082"/>
                        <a:pt x="81805" y="127520"/>
                      </a:cubicBezTo>
                      <a:cubicBezTo>
                        <a:pt x="81805" y="152958"/>
                        <a:pt x="102426" y="173579"/>
                        <a:pt x="127864" y="173579"/>
                      </a:cubicBezTo>
                      <a:cubicBezTo>
                        <a:pt x="153302" y="173579"/>
                        <a:pt x="173923" y="152958"/>
                        <a:pt x="173923" y="127520"/>
                      </a:cubicBezTo>
                      <a:cubicBezTo>
                        <a:pt x="173923" y="102082"/>
                        <a:pt x="153302" y="81461"/>
                        <a:pt x="127864" y="81461"/>
                      </a:cubicBezTo>
                      <a:close/>
                      <a:moveTo>
                        <a:pt x="122296" y="86"/>
                      </a:moveTo>
                      <a:cubicBezTo>
                        <a:pt x="124908" y="223"/>
                        <a:pt x="126696" y="1598"/>
                        <a:pt x="127383" y="4211"/>
                      </a:cubicBezTo>
                      <a:cubicBezTo>
                        <a:pt x="129033" y="10054"/>
                        <a:pt x="130752" y="15966"/>
                        <a:pt x="132401" y="21809"/>
                      </a:cubicBezTo>
                      <a:cubicBezTo>
                        <a:pt x="134120" y="27790"/>
                        <a:pt x="139070" y="30608"/>
                        <a:pt x="145188" y="29027"/>
                      </a:cubicBezTo>
                      <a:cubicBezTo>
                        <a:pt x="147181" y="28546"/>
                        <a:pt x="148350" y="27102"/>
                        <a:pt x="149312" y="25452"/>
                      </a:cubicBezTo>
                      <a:cubicBezTo>
                        <a:pt x="152475" y="20022"/>
                        <a:pt x="155706" y="14591"/>
                        <a:pt x="158937" y="9160"/>
                      </a:cubicBezTo>
                      <a:cubicBezTo>
                        <a:pt x="160999" y="5654"/>
                        <a:pt x="162786" y="4898"/>
                        <a:pt x="166705" y="5929"/>
                      </a:cubicBezTo>
                      <a:cubicBezTo>
                        <a:pt x="174542" y="7923"/>
                        <a:pt x="175573" y="9641"/>
                        <a:pt x="174404" y="18372"/>
                      </a:cubicBezTo>
                      <a:cubicBezTo>
                        <a:pt x="173717" y="23596"/>
                        <a:pt x="173098" y="28821"/>
                        <a:pt x="172479" y="34046"/>
                      </a:cubicBezTo>
                      <a:cubicBezTo>
                        <a:pt x="172410" y="34595"/>
                        <a:pt x="172410" y="35145"/>
                        <a:pt x="172479" y="35695"/>
                      </a:cubicBezTo>
                      <a:cubicBezTo>
                        <a:pt x="173373" y="41264"/>
                        <a:pt x="181828" y="45113"/>
                        <a:pt x="186434" y="41882"/>
                      </a:cubicBezTo>
                      <a:cubicBezTo>
                        <a:pt x="191659" y="38170"/>
                        <a:pt x="196677" y="34252"/>
                        <a:pt x="201764" y="30402"/>
                      </a:cubicBezTo>
                      <a:cubicBezTo>
                        <a:pt x="205476" y="27584"/>
                        <a:pt x="207333" y="27652"/>
                        <a:pt x="211045" y="30540"/>
                      </a:cubicBezTo>
                      <a:cubicBezTo>
                        <a:pt x="211526" y="30952"/>
                        <a:pt x="212007" y="31296"/>
                        <a:pt x="212488" y="31777"/>
                      </a:cubicBezTo>
                      <a:cubicBezTo>
                        <a:pt x="216819" y="35902"/>
                        <a:pt x="217025" y="37139"/>
                        <a:pt x="214069" y="42364"/>
                      </a:cubicBezTo>
                      <a:cubicBezTo>
                        <a:pt x="211251" y="47382"/>
                        <a:pt x="208570" y="52469"/>
                        <a:pt x="205614" y="57418"/>
                      </a:cubicBezTo>
                      <a:cubicBezTo>
                        <a:pt x="203483" y="61062"/>
                        <a:pt x="204445" y="64087"/>
                        <a:pt x="206783" y="67180"/>
                      </a:cubicBezTo>
                      <a:cubicBezTo>
                        <a:pt x="209120" y="70274"/>
                        <a:pt x="211801" y="71786"/>
                        <a:pt x="215719" y="70755"/>
                      </a:cubicBezTo>
                      <a:cubicBezTo>
                        <a:pt x="221769" y="69174"/>
                        <a:pt x="227818" y="67661"/>
                        <a:pt x="233799" y="66011"/>
                      </a:cubicBezTo>
                      <a:cubicBezTo>
                        <a:pt x="237649" y="64980"/>
                        <a:pt x="239367" y="65599"/>
                        <a:pt x="241498" y="68967"/>
                      </a:cubicBezTo>
                      <a:cubicBezTo>
                        <a:pt x="242461" y="70411"/>
                        <a:pt x="243286" y="71923"/>
                        <a:pt x="243836" y="73573"/>
                      </a:cubicBezTo>
                      <a:cubicBezTo>
                        <a:pt x="244867" y="76529"/>
                        <a:pt x="244385" y="78385"/>
                        <a:pt x="241911" y="80379"/>
                      </a:cubicBezTo>
                      <a:cubicBezTo>
                        <a:pt x="236755" y="84504"/>
                        <a:pt x="231668" y="88628"/>
                        <a:pt x="226443" y="92684"/>
                      </a:cubicBezTo>
                      <a:cubicBezTo>
                        <a:pt x="223831" y="94678"/>
                        <a:pt x="223144" y="97152"/>
                        <a:pt x="223694" y="100177"/>
                      </a:cubicBezTo>
                      <a:cubicBezTo>
                        <a:pt x="223900" y="101208"/>
                        <a:pt x="224244" y="102171"/>
                        <a:pt x="224519" y="103202"/>
                      </a:cubicBezTo>
                      <a:cubicBezTo>
                        <a:pt x="225412" y="106433"/>
                        <a:pt x="227543" y="108220"/>
                        <a:pt x="230843" y="108633"/>
                      </a:cubicBezTo>
                      <a:cubicBezTo>
                        <a:pt x="237099" y="109458"/>
                        <a:pt x="243354" y="110351"/>
                        <a:pt x="249541" y="111176"/>
                      </a:cubicBezTo>
                      <a:cubicBezTo>
                        <a:pt x="253254" y="111657"/>
                        <a:pt x="255178" y="113445"/>
                        <a:pt x="255591" y="117157"/>
                      </a:cubicBezTo>
                      <a:cubicBezTo>
                        <a:pt x="255797" y="118944"/>
                        <a:pt x="256003" y="120732"/>
                        <a:pt x="255797" y="122519"/>
                      </a:cubicBezTo>
                      <a:cubicBezTo>
                        <a:pt x="255453" y="125337"/>
                        <a:pt x="254010" y="126919"/>
                        <a:pt x="251398" y="127675"/>
                      </a:cubicBezTo>
                      <a:cubicBezTo>
                        <a:pt x="245554" y="129325"/>
                        <a:pt x="239642" y="130974"/>
                        <a:pt x="233799" y="132693"/>
                      </a:cubicBezTo>
                      <a:cubicBezTo>
                        <a:pt x="228093" y="134343"/>
                        <a:pt x="225481" y="138674"/>
                        <a:pt x="226650" y="144586"/>
                      </a:cubicBezTo>
                      <a:cubicBezTo>
                        <a:pt x="227062" y="146854"/>
                        <a:pt x="228368" y="148298"/>
                        <a:pt x="230293" y="149398"/>
                      </a:cubicBezTo>
                      <a:cubicBezTo>
                        <a:pt x="235655" y="152560"/>
                        <a:pt x="241017" y="155722"/>
                        <a:pt x="246448" y="158884"/>
                      </a:cubicBezTo>
                      <a:cubicBezTo>
                        <a:pt x="250435" y="161222"/>
                        <a:pt x="251054" y="162597"/>
                        <a:pt x="249954" y="167065"/>
                      </a:cubicBezTo>
                      <a:cubicBezTo>
                        <a:pt x="249885" y="167340"/>
                        <a:pt x="249885" y="167615"/>
                        <a:pt x="249816" y="167890"/>
                      </a:cubicBezTo>
                      <a:cubicBezTo>
                        <a:pt x="248166" y="173321"/>
                        <a:pt x="246310" y="176002"/>
                        <a:pt x="240123" y="174833"/>
                      </a:cubicBezTo>
                      <a:cubicBezTo>
                        <a:pt x="234555" y="173733"/>
                        <a:pt x="228849" y="173527"/>
                        <a:pt x="223212" y="172702"/>
                      </a:cubicBezTo>
                      <a:cubicBezTo>
                        <a:pt x="219225" y="172152"/>
                        <a:pt x="216613" y="173733"/>
                        <a:pt x="214688" y="177102"/>
                      </a:cubicBezTo>
                      <a:cubicBezTo>
                        <a:pt x="212695" y="180539"/>
                        <a:pt x="211801" y="183770"/>
                        <a:pt x="214551" y="187276"/>
                      </a:cubicBezTo>
                      <a:cubicBezTo>
                        <a:pt x="218263" y="192019"/>
                        <a:pt x="221838" y="196900"/>
                        <a:pt x="225481" y="201712"/>
                      </a:cubicBezTo>
                      <a:cubicBezTo>
                        <a:pt x="228506" y="205630"/>
                        <a:pt x="228506" y="207212"/>
                        <a:pt x="225481" y="211130"/>
                      </a:cubicBezTo>
                      <a:cubicBezTo>
                        <a:pt x="225343" y="211267"/>
                        <a:pt x="225206" y="211474"/>
                        <a:pt x="225068" y="211611"/>
                      </a:cubicBezTo>
                      <a:cubicBezTo>
                        <a:pt x="221081" y="215873"/>
                        <a:pt x="219500" y="217729"/>
                        <a:pt x="213245" y="213948"/>
                      </a:cubicBezTo>
                      <a:cubicBezTo>
                        <a:pt x="208432" y="211061"/>
                        <a:pt x="203345" y="208586"/>
                        <a:pt x="198602" y="205699"/>
                      </a:cubicBezTo>
                      <a:cubicBezTo>
                        <a:pt x="194684" y="203362"/>
                        <a:pt x="191659" y="204737"/>
                        <a:pt x="188565" y="207143"/>
                      </a:cubicBezTo>
                      <a:cubicBezTo>
                        <a:pt x="185472" y="209480"/>
                        <a:pt x="184234" y="212299"/>
                        <a:pt x="185334" y="216217"/>
                      </a:cubicBezTo>
                      <a:cubicBezTo>
                        <a:pt x="187053" y="222267"/>
                        <a:pt x="188565" y="228385"/>
                        <a:pt x="190078" y="234503"/>
                      </a:cubicBezTo>
                      <a:cubicBezTo>
                        <a:pt x="190903" y="237803"/>
                        <a:pt x="190215" y="239590"/>
                        <a:pt x="187397" y="241377"/>
                      </a:cubicBezTo>
                      <a:cubicBezTo>
                        <a:pt x="185884" y="242340"/>
                        <a:pt x="184303" y="243233"/>
                        <a:pt x="182585" y="243852"/>
                      </a:cubicBezTo>
                      <a:cubicBezTo>
                        <a:pt x="179560" y="244952"/>
                        <a:pt x="177360" y="244402"/>
                        <a:pt x="175366" y="241859"/>
                      </a:cubicBezTo>
                      <a:cubicBezTo>
                        <a:pt x="171585" y="237115"/>
                        <a:pt x="167805" y="232303"/>
                        <a:pt x="164024" y="227491"/>
                      </a:cubicBezTo>
                      <a:cubicBezTo>
                        <a:pt x="160380" y="222954"/>
                        <a:pt x="153781" y="222335"/>
                        <a:pt x="149381" y="226254"/>
                      </a:cubicBezTo>
                      <a:cubicBezTo>
                        <a:pt x="148213" y="227285"/>
                        <a:pt x="147663" y="228591"/>
                        <a:pt x="147456" y="230103"/>
                      </a:cubicBezTo>
                      <a:cubicBezTo>
                        <a:pt x="146563" y="236428"/>
                        <a:pt x="145532" y="242683"/>
                        <a:pt x="144844" y="249008"/>
                      </a:cubicBezTo>
                      <a:cubicBezTo>
                        <a:pt x="144432" y="252308"/>
                        <a:pt x="143126" y="254645"/>
                        <a:pt x="139895" y="255676"/>
                      </a:cubicBezTo>
                      <a:cubicBezTo>
                        <a:pt x="137145" y="255676"/>
                        <a:pt x="134326" y="255676"/>
                        <a:pt x="131577" y="255676"/>
                      </a:cubicBezTo>
                      <a:cubicBezTo>
                        <a:pt x="129652" y="254507"/>
                        <a:pt x="128552" y="252789"/>
                        <a:pt x="127933" y="250589"/>
                      </a:cubicBezTo>
                      <a:cubicBezTo>
                        <a:pt x="126283" y="244540"/>
                        <a:pt x="124427" y="238490"/>
                        <a:pt x="122777" y="232372"/>
                      </a:cubicBezTo>
                      <a:cubicBezTo>
                        <a:pt x="121884" y="229141"/>
                        <a:pt x="119890" y="227422"/>
                        <a:pt x="116659" y="227010"/>
                      </a:cubicBezTo>
                      <a:cubicBezTo>
                        <a:pt x="115422" y="226872"/>
                        <a:pt x="114184" y="226666"/>
                        <a:pt x="112947" y="226597"/>
                      </a:cubicBezTo>
                      <a:cubicBezTo>
                        <a:pt x="110060" y="226391"/>
                        <a:pt x="108066" y="227697"/>
                        <a:pt x="106622" y="230103"/>
                      </a:cubicBezTo>
                      <a:cubicBezTo>
                        <a:pt x="106072" y="230997"/>
                        <a:pt x="105591" y="231891"/>
                        <a:pt x="105041" y="232784"/>
                      </a:cubicBezTo>
                      <a:cubicBezTo>
                        <a:pt x="102154" y="237665"/>
                        <a:pt x="99335" y="242615"/>
                        <a:pt x="96380" y="247427"/>
                      </a:cubicBezTo>
                      <a:cubicBezTo>
                        <a:pt x="94798" y="250108"/>
                        <a:pt x="92873" y="250795"/>
                        <a:pt x="89849" y="250108"/>
                      </a:cubicBezTo>
                      <a:cubicBezTo>
                        <a:pt x="87993" y="249695"/>
                        <a:pt x="86274" y="249077"/>
                        <a:pt x="84555" y="248320"/>
                      </a:cubicBezTo>
                      <a:cubicBezTo>
                        <a:pt x="81531" y="246877"/>
                        <a:pt x="80568" y="245021"/>
                        <a:pt x="80981" y="241652"/>
                      </a:cubicBezTo>
                      <a:cubicBezTo>
                        <a:pt x="81737" y="235397"/>
                        <a:pt x="82356" y="229141"/>
                        <a:pt x="83249" y="222885"/>
                      </a:cubicBezTo>
                      <a:cubicBezTo>
                        <a:pt x="83868" y="218486"/>
                        <a:pt x="81531" y="216080"/>
                        <a:pt x="78094" y="214155"/>
                      </a:cubicBezTo>
                      <a:cubicBezTo>
                        <a:pt x="74725" y="212299"/>
                        <a:pt x="71700" y="212024"/>
                        <a:pt x="68538" y="214636"/>
                      </a:cubicBezTo>
                      <a:cubicBezTo>
                        <a:pt x="64139" y="218142"/>
                        <a:pt x="59533" y="221373"/>
                        <a:pt x="55133" y="224810"/>
                      </a:cubicBezTo>
                      <a:cubicBezTo>
                        <a:pt x="50665" y="228316"/>
                        <a:pt x="48740" y="229072"/>
                        <a:pt x="43240" y="224123"/>
                      </a:cubicBezTo>
                      <a:cubicBezTo>
                        <a:pt x="42897" y="223779"/>
                        <a:pt x="42553" y="223435"/>
                        <a:pt x="42209" y="223091"/>
                      </a:cubicBezTo>
                      <a:cubicBezTo>
                        <a:pt x="39528" y="220342"/>
                        <a:pt x="39253" y="218211"/>
                        <a:pt x="41178" y="214842"/>
                      </a:cubicBezTo>
                      <a:cubicBezTo>
                        <a:pt x="44134" y="209549"/>
                        <a:pt x="47159" y="204187"/>
                        <a:pt x="50115" y="198893"/>
                      </a:cubicBezTo>
                      <a:cubicBezTo>
                        <a:pt x="50940" y="197381"/>
                        <a:pt x="51833" y="195869"/>
                        <a:pt x="51627" y="194013"/>
                      </a:cubicBezTo>
                      <a:cubicBezTo>
                        <a:pt x="51146" y="188444"/>
                        <a:pt x="44959" y="184045"/>
                        <a:pt x="39597" y="185420"/>
                      </a:cubicBezTo>
                      <a:cubicBezTo>
                        <a:pt x="33410" y="187001"/>
                        <a:pt x="27223" y="188582"/>
                        <a:pt x="21105" y="190232"/>
                      </a:cubicBezTo>
                      <a:cubicBezTo>
                        <a:pt x="18630" y="190919"/>
                        <a:pt x="16774" y="190163"/>
                        <a:pt x="15193" y="188238"/>
                      </a:cubicBezTo>
                      <a:cubicBezTo>
                        <a:pt x="13887" y="186657"/>
                        <a:pt x="13062" y="184870"/>
                        <a:pt x="12237" y="183014"/>
                      </a:cubicBezTo>
                      <a:cubicBezTo>
                        <a:pt x="10862" y="179783"/>
                        <a:pt x="11481" y="177445"/>
                        <a:pt x="14230" y="175314"/>
                      </a:cubicBezTo>
                      <a:cubicBezTo>
                        <a:pt x="18767" y="171671"/>
                        <a:pt x="23373" y="168096"/>
                        <a:pt x="27910" y="164453"/>
                      </a:cubicBezTo>
                      <a:cubicBezTo>
                        <a:pt x="32722" y="160741"/>
                        <a:pt x="33135" y="159159"/>
                        <a:pt x="31554" y="153385"/>
                      </a:cubicBezTo>
                      <a:cubicBezTo>
                        <a:pt x="30454" y="149604"/>
                        <a:pt x="28185" y="147611"/>
                        <a:pt x="24198" y="147198"/>
                      </a:cubicBezTo>
                      <a:cubicBezTo>
                        <a:pt x="18424" y="146579"/>
                        <a:pt x="12718" y="145479"/>
                        <a:pt x="6943" y="144861"/>
                      </a:cubicBezTo>
                      <a:cubicBezTo>
                        <a:pt x="3644" y="144517"/>
                        <a:pt x="1306" y="143211"/>
                        <a:pt x="138" y="140049"/>
                      </a:cubicBezTo>
                      <a:cubicBezTo>
                        <a:pt x="0" y="137093"/>
                        <a:pt x="0" y="134343"/>
                        <a:pt x="0" y="131525"/>
                      </a:cubicBezTo>
                      <a:cubicBezTo>
                        <a:pt x="1100" y="129462"/>
                        <a:pt x="2819" y="128431"/>
                        <a:pt x="5019" y="127881"/>
                      </a:cubicBezTo>
                      <a:cubicBezTo>
                        <a:pt x="10931" y="126300"/>
                        <a:pt x="16705" y="124513"/>
                        <a:pt x="22617" y="122931"/>
                      </a:cubicBezTo>
                      <a:cubicBezTo>
                        <a:pt x="26192" y="121969"/>
                        <a:pt x="28323" y="119975"/>
                        <a:pt x="28667" y="116194"/>
                      </a:cubicBezTo>
                      <a:cubicBezTo>
                        <a:pt x="28735" y="115232"/>
                        <a:pt x="28873" y="114270"/>
                        <a:pt x="29010" y="113307"/>
                      </a:cubicBezTo>
                      <a:cubicBezTo>
                        <a:pt x="29354" y="110076"/>
                        <a:pt x="27910" y="107876"/>
                        <a:pt x="25229" y="106295"/>
                      </a:cubicBezTo>
                      <a:cubicBezTo>
                        <a:pt x="19867" y="103202"/>
                        <a:pt x="14574" y="100040"/>
                        <a:pt x="9281" y="96946"/>
                      </a:cubicBezTo>
                      <a:cubicBezTo>
                        <a:pt x="5362" y="94678"/>
                        <a:pt x="4675" y="92959"/>
                        <a:pt x="5843" y="88560"/>
                      </a:cubicBezTo>
                      <a:cubicBezTo>
                        <a:pt x="5981" y="88147"/>
                        <a:pt x="6050" y="87735"/>
                        <a:pt x="6187" y="87391"/>
                      </a:cubicBezTo>
                      <a:cubicBezTo>
                        <a:pt x="7906" y="81685"/>
                        <a:pt x="9418" y="80585"/>
                        <a:pt x="15261" y="81135"/>
                      </a:cubicBezTo>
                      <a:cubicBezTo>
                        <a:pt x="20898" y="81685"/>
                        <a:pt x="26535" y="82304"/>
                        <a:pt x="32173" y="83060"/>
                      </a:cubicBezTo>
                      <a:cubicBezTo>
                        <a:pt x="36641" y="83610"/>
                        <a:pt x="38566" y="82854"/>
                        <a:pt x="40834" y="79073"/>
                      </a:cubicBezTo>
                      <a:cubicBezTo>
                        <a:pt x="44065" y="73848"/>
                        <a:pt x="43928" y="72198"/>
                        <a:pt x="40147" y="67318"/>
                      </a:cubicBezTo>
                      <a:cubicBezTo>
                        <a:pt x="36572" y="62712"/>
                        <a:pt x="33066" y="58037"/>
                        <a:pt x="29629" y="53363"/>
                      </a:cubicBezTo>
                      <a:cubicBezTo>
                        <a:pt x="27567" y="50613"/>
                        <a:pt x="27567" y="48344"/>
                        <a:pt x="29629" y="45595"/>
                      </a:cubicBezTo>
                      <a:cubicBezTo>
                        <a:pt x="30660" y="44220"/>
                        <a:pt x="31760" y="42845"/>
                        <a:pt x="33066" y="41745"/>
                      </a:cubicBezTo>
                      <a:cubicBezTo>
                        <a:pt x="35678" y="39545"/>
                        <a:pt x="37466" y="39270"/>
                        <a:pt x="40422" y="40920"/>
                      </a:cubicBezTo>
                      <a:cubicBezTo>
                        <a:pt x="45646" y="43807"/>
                        <a:pt x="51008" y="46488"/>
                        <a:pt x="56027" y="49719"/>
                      </a:cubicBezTo>
                      <a:cubicBezTo>
                        <a:pt x="61801" y="53431"/>
                        <a:pt x="65788" y="50957"/>
                        <a:pt x="69982" y="45801"/>
                      </a:cubicBezTo>
                      <a:cubicBezTo>
                        <a:pt x="71357" y="44082"/>
                        <a:pt x="70875" y="41814"/>
                        <a:pt x="70325" y="39751"/>
                      </a:cubicBezTo>
                      <a:cubicBezTo>
                        <a:pt x="68813" y="33908"/>
                        <a:pt x="67301" y="28065"/>
                        <a:pt x="65788" y="22221"/>
                      </a:cubicBezTo>
                      <a:cubicBezTo>
                        <a:pt x="64688" y="18028"/>
                        <a:pt x="65376" y="16309"/>
                        <a:pt x="69088" y="14110"/>
                      </a:cubicBezTo>
                      <a:cubicBezTo>
                        <a:pt x="69913" y="13628"/>
                        <a:pt x="70738" y="13147"/>
                        <a:pt x="71632" y="12735"/>
                      </a:cubicBezTo>
                      <a:cubicBezTo>
                        <a:pt x="76100" y="10672"/>
                        <a:pt x="78094" y="11154"/>
                        <a:pt x="81118" y="15072"/>
                      </a:cubicBezTo>
                      <a:cubicBezTo>
                        <a:pt x="84762" y="19678"/>
                        <a:pt x="88405" y="24353"/>
                        <a:pt x="92049" y="28958"/>
                      </a:cubicBezTo>
                      <a:cubicBezTo>
                        <a:pt x="95486" y="33221"/>
                        <a:pt x="103529" y="33221"/>
                        <a:pt x="106966" y="28890"/>
                      </a:cubicBezTo>
                      <a:cubicBezTo>
                        <a:pt x="108410" y="27034"/>
                        <a:pt x="108410" y="24696"/>
                        <a:pt x="108754" y="22565"/>
                      </a:cubicBezTo>
                      <a:cubicBezTo>
                        <a:pt x="109578" y="17203"/>
                        <a:pt x="110266" y="11841"/>
                        <a:pt x="110953" y="6479"/>
                      </a:cubicBezTo>
                      <a:cubicBezTo>
                        <a:pt x="111503" y="2217"/>
                        <a:pt x="112672" y="1048"/>
                        <a:pt x="116934" y="292"/>
                      </a:cubicBezTo>
                      <a:cubicBezTo>
                        <a:pt x="118721" y="-52"/>
                        <a:pt x="120509" y="-52"/>
                        <a:pt x="122296" y="86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</p:grpSp>
        </p:grpSp>
      </p:grpSp>
      <p:sp>
        <p:nvSpPr>
          <p:cNvPr id="43" name="Subtítulo 2">
            <a:hlinkClick r:id="rId3"/>
            <a:extLst>
              <a:ext uri="{FF2B5EF4-FFF2-40B4-BE49-F238E27FC236}">
                <a16:creationId xmlns:a16="http://schemas.microsoft.com/office/drawing/2014/main" id="{9FD84135-9069-60C7-60D9-D268BDB8707D}"/>
              </a:ext>
            </a:extLst>
          </p:cNvPr>
          <p:cNvSpPr txBox="1">
            <a:spLocks/>
          </p:cNvSpPr>
          <p:nvPr/>
        </p:nvSpPr>
        <p:spPr>
          <a:xfrm>
            <a:off x="3142860" y="6178818"/>
            <a:ext cx="2728120" cy="444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>
                <a:solidFill>
                  <a:srgbClr val="FFFFFF"/>
                </a:solidFill>
                <a:latin typeface="museo_sans"/>
              </a:rPr>
              <a:t>https://genbotcia.com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512193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D91CCA-F83F-4ABD-B6E9-F8A1EFFBF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639831"/>
          </a:xfrm>
        </p:spPr>
        <p:txBody>
          <a:bodyPr>
            <a:normAutofit/>
          </a:bodyPr>
          <a:lstStyle/>
          <a:p>
            <a:r>
              <a:rPr lang="es-ES" sz="2800" dirty="0"/>
              <a:t>¿Qué es la automatización robótica de procesos (RPA)?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2CE3A7-20F7-4301-8587-237EB4C38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473109"/>
            <a:ext cx="9905999" cy="96218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Simulación de interacción de un usuario con cualquier aplicación o sistema informático.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6F63F9B9-E5D2-4147-B3C2-4978A68C3151}"/>
              </a:ext>
            </a:extLst>
          </p:cNvPr>
          <p:cNvSpPr txBox="1">
            <a:spLocks/>
          </p:cNvSpPr>
          <p:nvPr/>
        </p:nvSpPr>
        <p:spPr>
          <a:xfrm>
            <a:off x="1141412" y="2554606"/>
            <a:ext cx="9905999" cy="1071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Imitación de tareas repetitivas y manuales que haría un usuario frente a cualquier aplicación (desktop o web), ERP, CRM o software de gestión.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94E3899C-1F27-4484-BB42-1BA6D141F23B}"/>
              </a:ext>
            </a:extLst>
          </p:cNvPr>
          <p:cNvSpPr txBox="1">
            <a:spLocks/>
          </p:cNvSpPr>
          <p:nvPr/>
        </p:nvSpPr>
        <p:spPr>
          <a:xfrm>
            <a:off x="1141412" y="4155236"/>
            <a:ext cx="9905999" cy="1500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u="sng" dirty="0"/>
              <a:t>Resumiéndolo técnicamente</a:t>
            </a:r>
            <a:r>
              <a:rPr lang="es-ES" dirty="0"/>
              <a:t>: Se trata de una herramienta tecnológica para la automatización de procesos de negocio que replica las acciones de un ser humano cuando interactúa con sistemas informáticos.</a:t>
            </a:r>
          </a:p>
        </p:txBody>
      </p:sp>
    </p:spTree>
    <p:extLst>
      <p:ext uri="{BB962C8B-B14F-4D97-AF65-F5344CB8AC3E}">
        <p14:creationId xmlns:p14="http://schemas.microsoft.com/office/powerpoint/2010/main" val="395899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Qué es RPA">
            <a:hlinkClick r:id="" action="ppaction://media"/>
            <a:extLst>
              <a:ext uri="{FF2B5EF4-FFF2-40B4-BE49-F238E27FC236}">
                <a16:creationId xmlns:a16="http://schemas.microsoft.com/office/drawing/2014/main" id="{071B709B-B90B-4A7A-8F31-3B2110D387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3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4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A7CC0-82A3-40DE-97F0-52148904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520" y="595617"/>
            <a:ext cx="6970741" cy="679349"/>
          </a:xfrm>
        </p:spPr>
        <p:txBody>
          <a:bodyPr/>
          <a:lstStyle/>
          <a:p>
            <a:pPr algn="ctr"/>
            <a:r>
              <a:rPr lang="es-ES" dirty="0"/>
              <a:t>Características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82ABEC19-6E32-37FB-906F-89D528AB790F}"/>
              </a:ext>
            </a:extLst>
          </p:cNvPr>
          <p:cNvGrpSpPr/>
          <p:nvPr/>
        </p:nvGrpSpPr>
        <p:grpSpPr>
          <a:xfrm>
            <a:off x="1494561" y="1301479"/>
            <a:ext cx="9804809" cy="861495"/>
            <a:chOff x="1494561" y="1301479"/>
            <a:chExt cx="9804809" cy="86149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DF360FEA-38D4-59B2-E44D-0699B29A6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4561" y="1377901"/>
              <a:ext cx="628646" cy="627435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43423175-7F95-1685-1193-099A5AE5AD76}"/>
                </a:ext>
              </a:extLst>
            </p:cNvPr>
            <p:cNvSpPr txBox="1"/>
            <p:nvPr/>
          </p:nvSpPr>
          <p:spPr>
            <a:xfrm>
              <a:off x="2437622" y="1301479"/>
              <a:ext cx="8861748" cy="86149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</a:bodyPr>
            <a:lstStyle>
              <a:lvl1pPr marL="228600" indent="-228600" defTabSz="914400">
                <a:lnSpc>
                  <a:spcPct val="120000"/>
                </a:lnSpc>
                <a:spcBef>
                  <a:spcPts val="1000"/>
                </a:spcBef>
                <a:buSzPct val="125000"/>
                <a:buFont typeface="Wingdings" panose="05000000000000000000" pitchFamily="2" charset="2"/>
                <a:buChar char="ü"/>
                <a:defRPr sz="2400"/>
              </a:lvl1pPr>
              <a:lvl2pPr marL="6858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2000"/>
              </a:lvl2pPr>
              <a:lvl3pPr marL="11430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</a:lvl3pPr>
              <a:lvl4pPr marL="16002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600"/>
              </a:lvl4pPr>
              <a:lvl5pPr marL="20574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600"/>
              </a:lvl5pPr>
              <a:lvl6pPr marL="25146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6pPr>
              <a:lvl7pPr marL="29718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7pPr>
              <a:lvl8pPr marL="34290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8pPr>
              <a:lvl9pPr marL="38862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9pPr>
            </a:lstStyle>
            <a:p>
              <a:r>
                <a:rPr lang="es-MX" dirty="0"/>
                <a:t>Reduce exponencialmente los costes de la inversión en soluciones tradicionales de IT, además de los costes operativos.</a:t>
              </a:r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3EF2D08F-ADAA-855C-2BAA-4C32FE996889}"/>
              </a:ext>
            </a:extLst>
          </p:cNvPr>
          <p:cNvGrpSpPr/>
          <p:nvPr/>
        </p:nvGrpSpPr>
        <p:grpSpPr>
          <a:xfrm>
            <a:off x="1497501" y="2228313"/>
            <a:ext cx="9804973" cy="861495"/>
            <a:chOff x="1497501" y="2228313"/>
            <a:chExt cx="9804973" cy="861495"/>
          </a:xfrm>
        </p:grpSpPr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D2AFDA31-F240-AFE8-8871-533025527393}"/>
                </a:ext>
              </a:extLst>
            </p:cNvPr>
            <p:cNvSpPr txBox="1"/>
            <p:nvPr/>
          </p:nvSpPr>
          <p:spPr>
            <a:xfrm>
              <a:off x="2440726" y="2228313"/>
              <a:ext cx="8861748" cy="86149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</a:bodyPr>
            <a:lstStyle>
              <a:defPPr>
                <a:defRPr lang="en-US"/>
              </a:defPPr>
              <a:lvl1pPr marL="228600" indent="-228600" defTabSz="914400">
                <a:lnSpc>
                  <a:spcPct val="120000"/>
                </a:lnSpc>
                <a:spcBef>
                  <a:spcPts val="1000"/>
                </a:spcBef>
                <a:buSzPct val="125000"/>
                <a:buFont typeface="Wingdings" panose="05000000000000000000" pitchFamily="2" charset="2"/>
                <a:buChar char="ü"/>
                <a:defRPr sz="2400"/>
              </a:lvl1pPr>
              <a:lvl2pPr marL="6858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2000"/>
              </a:lvl2pPr>
              <a:lvl3pPr marL="11430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</a:lvl3pPr>
              <a:lvl4pPr marL="16002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600"/>
              </a:lvl4pPr>
              <a:lvl5pPr marL="20574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600"/>
              </a:lvl5pPr>
              <a:lvl6pPr marL="25146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6pPr>
              <a:lvl7pPr marL="29718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7pPr>
              <a:lvl8pPr marL="34290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8pPr>
              <a:lvl9pPr marL="38862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9pPr>
            </a:lstStyle>
            <a:p>
              <a:r>
                <a:rPr lang="es-MX" dirty="0"/>
                <a:t>Saca partido a la infraestructura existente sin invadir ni provocar interrupciones en los sistemas subyacentes.</a:t>
              </a: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2E0206CA-1ABF-A802-E121-15F622D4A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7501" y="2357008"/>
              <a:ext cx="627435" cy="627435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7A7F1707-158A-0F4C-F082-1E78E605ACEB}"/>
              </a:ext>
            </a:extLst>
          </p:cNvPr>
          <p:cNvGrpSpPr/>
          <p:nvPr/>
        </p:nvGrpSpPr>
        <p:grpSpPr>
          <a:xfrm>
            <a:off x="1494561" y="3336115"/>
            <a:ext cx="9754707" cy="696644"/>
            <a:chOff x="1494561" y="3336115"/>
            <a:chExt cx="9754707" cy="696644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39B0B2C-11FA-67C7-8BA5-38535B285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4561" y="3336115"/>
              <a:ext cx="628646" cy="628646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C0C36623-6972-097F-4C5A-F7613BCAD9BD}"/>
                </a:ext>
              </a:extLst>
            </p:cNvPr>
            <p:cNvSpPr txBox="1"/>
            <p:nvPr/>
          </p:nvSpPr>
          <p:spPr>
            <a:xfrm>
              <a:off x="2387520" y="3353409"/>
              <a:ext cx="8861748" cy="67935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defPPr>
                <a:defRPr lang="en-US"/>
              </a:defPPr>
              <a:lvl1pPr marL="228600" indent="-228600" defTabSz="914400">
                <a:lnSpc>
                  <a:spcPct val="120000"/>
                </a:lnSpc>
                <a:spcBef>
                  <a:spcPts val="1000"/>
                </a:spcBef>
                <a:buSzPct val="125000"/>
                <a:buFont typeface="Wingdings" panose="05000000000000000000" pitchFamily="2" charset="2"/>
                <a:buChar char="ü"/>
                <a:defRPr sz="2400"/>
              </a:lvl1pPr>
              <a:lvl2pPr marL="6858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2000"/>
              </a:lvl2pPr>
              <a:lvl3pPr marL="11430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</a:lvl3pPr>
              <a:lvl4pPr marL="16002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600"/>
              </a:lvl4pPr>
              <a:lvl5pPr marL="20574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600"/>
              </a:lvl5pPr>
              <a:lvl6pPr marL="25146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6pPr>
              <a:lvl7pPr marL="29718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7pPr>
              <a:lvl8pPr marL="34290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8pPr>
              <a:lvl9pPr marL="38862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9pPr>
            </a:lstStyle>
            <a:p>
              <a:r>
                <a:rPr lang="es-MX" dirty="0"/>
                <a:t>Es altamente escalable, se adapta a un entorno empresarial cambiante.</a:t>
              </a:r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F50123F-E334-A148-A2CE-397BDC50C899}"/>
              </a:ext>
            </a:extLst>
          </p:cNvPr>
          <p:cNvGrpSpPr/>
          <p:nvPr/>
        </p:nvGrpSpPr>
        <p:grpSpPr>
          <a:xfrm>
            <a:off x="1494561" y="4198797"/>
            <a:ext cx="9754707" cy="861495"/>
            <a:chOff x="1494561" y="4198797"/>
            <a:chExt cx="9754707" cy="861495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04936937-EBD4-9354-C6B0-2D9A08A64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4561" y="4315222"/>
              <a:ext cx="628646" cy="628646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998E848E-DF34-BDA6-BAEB-A3FB591F33DE}"/>
                </a:ext>
              </a:extLst>
            </p:cNvPr>
            <p:cNvSpPr txBox="1"/>
            <p:nvPr/>
          </p:nvSpPr>
          <p:spPr>
            <a:xfrm>
              <a:off x="2387520" y="4198797"/>
              <a:ext cx="8861748" cy="86149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</a:bodyPr>
            <a:lstStyle>
              <a:defPPr>
                <a:defRPr lang="en-US"/>
              </a:defPPr>
              <a:lvl1pPr marL="228600" indent="-228600" defTabSz="914400">
                <a:lnSpc>
                  <a:spcPct val="120000"/>
                </a:lnSpc>
                <a:spcBef>
                  <a:spcPts val="1000"/>
                </a:spcBef>
                <a:buSzPct val="125000"/>
                <a:buFont typeface="Wingdings" panose="05000000000000000000" pitchFamily="2" charset="2"/>
                <a:buChar char="ü"/>
                <a:defRPr sz="2400"/>
              </a:lvl1pPr>
              <a:lvl2pPr marL="6858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2000"/>
              </a:lvl2pPr>
              <a:lvl3pPr marL="11430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</a:lvl3pPr>
              <a:lvl4pPr marL="16002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600"/>
              </a:lvl4pPr>
              <a:lvl5pPr marL="20574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600"/>
              </a:lvl5pPr>
              <a:lvl6pPr marL="25146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6pPr>
              <a:lvl7pPr marL="29718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7pPr>
              <a:lvl8pPr marL="34290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8pPr>
              <a:lvl9pPr marL="38862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9pPr>
            </a:lstStyle>
            <a:p>
              <a:r>
                <a:rPr lang="es-MX" dirty="0"/>
                <a:t>Eleva la calidad al eliminar el error humano y trabajar siempre exactamente de la misma forma.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69F4A197-41B4-5579-794F-D84B74D24B19}"/>
              </a:ext>
            </a:extLst>
          </p:cNvPr>
          <p:cNvGrpSpPr/>
          <p:nvPr/>
        </p:nvGrpSpPr>
        <p:grpSpPr>
          <a:xfrm>
            <a:off x="1494561" y="5177298"/>
            <a:ext cx="9754707" cy="861495"/>
            <a:chOff x="1494561" y="5177298"/>
            <a:chExt cx="9754707" cy="861495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ED5661FB-ACB9-02E1-AE1D-796B54304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4561" y="5294329"/>
              <a:ext cx="627435" cy="627435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8D52BBAE-BF80-AF6A-FA70-815BB0C644D9}"/>
                </a:ext>
              </a:extLst>
            </p:cNvPr>
            <p:cNvSpPr txBox="1"/>
            <p:nvPr/>
          </p:nvSpPr>
          <p:spPr>
            <a:xfrm>
              <a:off x="2387520" y="5177298"/>
              <a:ext cx="8861748" cy="86149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</a:bodyPr>
            <a:lstStyle>
              <a:defPPr>
                <a:defRPr lang="en-US"/>
              </a:defPPr>
              <a:lvl1pPr marL="228600" indent="-228600" defTabSz="914400">
                <a:lnSpc>
                  <a:spcPct val="120000"/>
                </a:lnSpc>
                <a:spcBef>
                  <a:spcPts val="1000"/>
                </a:spcBef>
                <a:buSzPct val="125000"/>
                <a:buFont typeface="Wingdings" panose="05000000000000000000" pitchFamily="2" charset="2"/>
                <a:buChar char="ü"/>
                <a:defRPr sz="2400"/>
              </a:lvl1pPr>
              <a:lvl2pPr marL="6858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2000"/>
              </a:lvl2pPr>
              <a:lvl3pPr marL="11430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</a:lvl3pPr>
              <a:lvl4pPr marL="16002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600"/>
              </a:lvl4pPr>
              <a:lvl5pPr marL="20574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600"/>
              </a:lvl5pPr>
              <a:lvl6pPr marL="25146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6pPr>
              <a:lvl7pPr marL="29718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7pPr>
              <a:lvl8pPr marL="34290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8pPr>
              <a:lvl9pPr marL="3886200" indent="-228600" defTabSz="91440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anose="020B0604020202020204" pitchFamily="34" charset="0"/>
                <a:buChar char="•"/>
                <a:defRPr sz="1400"/>
              </a:lvl9pPr>
            </a:lstStyle>
            <a:p>
              <a:r>
                <a:rPr lang="es-MX" dirty="0"/>
                <a:t>Acelera la obtención de resultados, pues los robots no duermen, no toman vacaciones y trabajan mucho más rápido que los humanos.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283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A7CC0-82A3-40DE-97F0-52148904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450" y="651485"/>
            <a:ext cx="6970741" cy="679349"/>
          </a:xfrm>
        </p:spPr>
        <p:txBody>
          <a:bodyPr/>
          <a:lstStyle/>
          <a:p>
            <a:pPr algn="ctr"/>
            <a:r>
              <a:rPr lang="es-ES" dirty="0"/>
              <a:t>Tareas principales</a:t>
            </a:r>
          </a:p>
        </p:txBody>
      </p:sp>
      <p:grpSp>
        <p:nvGrpSpPr>
          <p:cNvPr id="59" name="Grupo 58">
            <a:extLst>
              <a:ext uri="{FF2B5EF4-FFF2-40B4-BE49-F238E27FC236}">
                <a16:creationId xmlns:a16="http://schemas.microsoft.com/office/drawing/2014/main" id="{1F0A4A05-2DA1-D241-C31B-A32AFEEBEC90}"/>
              </a:ext>
            </a:extLst>
          </p:cNvPr>
          <p:cNvGrpSpPr/>
          <p:nvPr/>
        </p:nvGrpSpPr>
        <p:grpSpPr>
          <a:xfrm>
            <a:off x="6946635" y="1798694"/>
            <a:ext cx="3931603" cy="3995771"/>
            <a:chOff x="6946635" y="1798694"/>
            <a:chExt cx="3931603" cy="3995771"/>
          </a:xfrm>
        </p:grpSpPr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E87F677C-6470-EA94-0228-16559DC20E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393" t="50107"/>
            <a:stretch/>
          </p:blipFill>
          <p:spPr>
            <a:xfrm>
              <a:off x="10519103" y="2634703"/>
              <a:ext cx="311659" cy="343901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1B0CCEED-1E24-2EFD-6B1A-C54B4934B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1945" y="4876576"/>
              <a:ext cx="418225" cy="418225"/>
            </a:xfrm>
            <a:prstGeom prst="rect">
              <a:avLst/>
            </a:prstGeom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F871185F-78BE-59F2-FF77-2502C1D2F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1579" y="1808396"/>
              <a:ext cx="437098" cy="437098"/>
            </a:xfrm>
            <a:prstGeom prst="rect">
              <a:avLst/>
            </a:prstGeom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6AF655F5-4AD2-30A2-3EC0-4E418F4C9D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0" r="20730"/>
            <a:stretch/>
          </p:blipFill>
          <p:spPr>
            <a:xfrm>
              <a:off x="9128082" y="1798694"/>
              <a:ext cx="469531" cy="418225"/>
            </a:xfrm>
            <a:prstGeom prst="rect">
              <a:avLst/>
            </a:prstGeom>
          </p:spPr>
        </p:pic>
        <p:sp>
          <p:nvSpPr>
            <p:cNvPr id="30" name="Isosceles Triangle 51">
              <a:extLst>
                <a:ext uri="{FF2B5EF4-FFF2-40B4-BE49-F238E27FC236}">
                  <a16:creationId xmlns:a16="http://schemas.microsoft.com/office/drawing/2014/main" id="{6F51949C-55BA-212A-EF04-678FAA12A2BA}"/>
                </a:ext>
              </a:extLst>
            </p:cNvPr>
            <p:cNvSpPr/>
            <p:nvPr/>
          </p:nvSpPr>
          <p:spPr>
            <a:xfrm>
              <a:off x="7554863" y="2440034"/>
              <a:ext cx="523147" cy="383626"/>
            </a:xfrm>
            <a:custGeom>
              <a:avLst/>
              <a:gdLst/>
              <a:ahLst/>
              <a:cxnLst/>
              <a:rect l="l" t="t" r="r" b="b"/>
              <a:pathLst>
                <a:path w="3240001" h="2375905">
                  <a:moveTo>
                    <a:pt x="1974640" y="1379575"/>
                  </a:moveTo>
                  <a:lnTo>
                    <a:pt x="3240001" y="2375905"/>
                  </a:lnTo>
                  <a:lnTo>
                    <a:pt x="1" y="2375905"/>
                  </a:lnTo>
                  <a:lnTo>
                    <a:pt x="1269863" y="1399042"/>
                  </a:lnTo>
                  <a:lnTo>
                    <a:pt x="1610574" y="1745545"/>
                  </a:lnTo>
                  <a:close/>
                  <a:moveTo>
                    <a:pt x="3240001" y="126952"/>
                  </a:moveTo>
                  <a:lnTo>
                    <a:pt x="3240001" y="2258912"/>
                  </a:lnTo>
                  <a:lnTo>
                    <a:pt x="2032457" y="1334195"/>
                  </a:lnTo>
                  <a:close/>
                  <a:moveTo>
                    <a:pt x="0" y="117525"/>
                  </a:moveTo>
                  <a:lnTo>
                    <a:pt x="1207545" y="1324768"/>
                  </a:lnTo>
                  <a:lnTo>
                    <a:pt x="0" y="2249485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1610572" y="16205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cxnSp>
          <p:nvCxnSpPr>
            <p:cNvPr id="31" name="Straight Arrow Connector 10">
              <a:extLst>
                <a:ext uri="{FF2B5EF4-FFF2-40B4-BE49-F238E27FC236}">
                  <a16:creationId xmlns:a16="http://schemas.microsoft.com/office/drawing/2014/main" id="{F7BF4574-F61C-AA0A-A427-CDFC55416E68}"/>
                </a:ext>
              </a:extLst>
            </p:cNvPr>
            <p:cNvCxnSpPr>
              <a:cxnSpLocks/>
            </p:cNvCxnSpPr>
            <p:nvPr/>
          </p:nvCxnSpPr>
          <p:spPr>
            <a:xfrm>
              <a:off x="8115193" y="2929931"/>
              <a:ext cx="619724" cy="656403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10">
              <a:extLst>
                <a:ext uri="{FF2B5EF4-FFF2-40B4-BE49-F238E27FC236}">
                  <a16:creationId xmlns:a16="http://schemas.microsoft.com/office/drawing/2014/main" id="{F58D584D-CBE1-B2C8-115E-14E639767FD9}"/>
                </a:ext>
              </a:extLst>
            </p:cNvPr>
            <p:cNvCxnSpPr>
              <a:cxnSpLocks/>
            </p:cNvCxnSpPr>
            <p:nvPr/>
          </p:nvCxnSpPr>
          <p:spPr>
            <a:xfrm>
              <a:off x="9297276" y="4185643"/>
              <a:ext cx="619724" cy="656403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10">
              <a:extLst>
                <a:ext uri="{FF2B5EF4-FFF2-40B4-BE49-F238E27FC236}">
                  <a16:creationId xmlns:a16="http://schemas.microsoft.com/office/drawing/2014/main" id="{10C0E4BE-D127-BAEA-3A41-F85D9EAA05AE}"/>
                </a:ext>
              </a:extLst>
            </p:cNvPr>
            <p:cNvCxnSpPr>
              <a:cxnSpLocks/>
            </p:cNvCxnSpPr>
            <p:nvPr/>
          </p:nvCxnSpPr>
          <p:spPr>
            <a:xfrm>
              <a:off x="9035677" y="2711776"/>
              <a:ext cx="0" cy="834267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10">
              <a:extLst>
                <a:ext uri="{FF2B5EF4-FFF2-40B4-BE49-F238E27FC236}">
                  <a16:creationId xmlns:a16="http://schemas.microsoft.com/office/drawing/2014/main" id="{47C55D45-3AD8-BF09-8B49-CA4EE02347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18489" y="2963091"/>
              <a:ext cx="643456" cy="623243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10">
              <a:extLst>
                <a:ext uri="{FF2B5EF4-FFF2-40B4-BE49-F238E27FC236}">
                  <a16:creationId xmlns:a16="http://schemas.microsoft.com/office/drawing/2014/main" id="{AE15BCD1-BF8F-B8FC-8957-131AA5E9E2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40708" y="4176373"/>
              <a:ext cx="643456" cy="623243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10">
              <a:extLst>
                <a:ext uri="{FF2B5EF4-FFF2-40B4-BE49-F238E27FC236}">
                  <a16:creationId xmlns:a16="http://schemas.microsoft.com/office/drawing/2014/main" id="{2E9E7DD6-9858-2E23-2129-98EF5F0EF6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29840" y="3897955"/>
              <a:ext cx="686702" cy="0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10">
              <a:extLst>
                <a:ext uri="{FF2B5EF4-FFF2-40B4-BE49-F238E27FC236}">
                  <a16:creationId xmlns:a16="http://schemas.microsoft.com/office/drawing/2014/main" id="{6755ACD6-2DEF-D814-67E1-4791A3A565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50649" y="3901453"/>
              <a:ext cx="686702" cy="0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10">
              <a:extLst>
                <a:ext uri="{FF2B5EF4-FFF2-40B4-BE49-F238E27FC236}">
                  <a16:creationId xmlns:a16="http://schemas.microsoft.com/office/drawing/2014/main" id="{54752559-16F6-D3B6-E60A-283EFDFC4545}"/>
                </a:ext>
              </a:extLst>
            </p:cNvPr>
            <p:cNvCxnSpPr>
              <a:cxnSpLocks/>
            </p:cNvCxnSpPr>
            <p:nvPr/>
          </p:nvCxnSpPr>
          <p:spPr>
            <a:xfrm>
              <a:off x="9022388" y="4185643"/>
              <a:ext cx="0" cy="834267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Imagen 38">
              <a:extLst>
                <a:ext uri="{FF2B5EF4-FFF2-40B4-BE49-F238E27FC236}">
                  <a16:creationId xmlns:a16="http://schemas.microsoft.com/office/drawing/2014/main" id="{01B94944-2C45-EFEF-E632-A49B2D950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0921" y="1991970"/>
              <a:ext cx="899183" cy="674387"/>
            </a:xfrm>
            <a:prstGeom prst="rect">
              <a:avLst/>
            </a:prstGeom>
          </p:spPr>
        </p:pic>
        <p:pic>
          <p:nvPicPr>
            <p:cNvPr id="40" name="Imagen 39">
              <a:extLst>
                <a:ext uri="{FF2B5EF4-FFF2-40B4-BE49-F238E27FC236}">
                  <a16:creationId xmlns:a16="http://schemas.microsoft.com/office/drawing/2014/main" id="{569FFA11-13FF-4809-BE5F-6490BABCF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16542" y="2410438"/>
              <a:ext cx="519493" cy="519493"/>
            </a:xfrm>
            <a:prstGeom prst="rect">
              <a:avLst/>
            </a:prstGeom>
          </p:spPr>
        </p:pic>
        <p:pic>
          <p:nvPicPr>
            <p:cNvPr id="41" name="Imagen 40">
              <a:extLst>
                <a:ext uri="{FF2B5EF4-FFF2-40B4-BE49-F238E27FC236}">
                  <a16:creationId xmlns:a16="http://schemas.microsoft.com/office/drawing/2014/main" id="{59C28080-5AFE-48E3-8531-5EF88DD6D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06712" y="3586334"/>
              <a:ext cx="724055" cy="737781"/>
            </a:xfrm>
            <a:prstGeom prst="rect">
              <a:avLst/>
            </a:prstGeom>
          </p:spPr>
        </p:pic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8D9BBC49-F51D-EFB6-4494-D9DA967D3508}"/>
                </a:ext>
              </a:extLst>
            </p:cNvPr>
            <p:cNvGrpSpPr/>
            <p:nvPr/>
          </p:nvGrpSpPr>
          <p:grpSpPr>
            <a:xfrm>
              <a:off x="7208105" y="4717182"/>
              <a:ext cx="823025" cy="675292"/>
              <a:chOff x="615786" y="4868737"/>
              <a:chExt cx="854883" cy="682180"/>
            </a:xfrm>
          </p:grpSpPr>
          <p:pic>
            <p:nvPicPr>
              <p:cNvPr id="51" name="Imagen 50">
                <a:extLst>
                  <a:ext uri="{FF2B5EF4-FFF2-40B4-BE49-F238E27FC236}">
                    <a16:creationId xmlns:a16="http://schemas.microsoft.com/office/drawing/2014/main" id="{7C80D88E-E8F5-2851-8FC8-C0F8D94680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79" t="15872" r="8082" b="15899"/>
              <a:stretch/>
            </p:blipFill>
            <p:spPr>
              <a:xfrm>
                <a:off x="902376" y="4868737"/>
                <a:ext cx="396199" cy="322040"/>
              </a:xfrm>
              <a:prstGeom prst="rect">
                <a:avLst/>
              </a:prstGeom>
            </p:spPr>
          </p:pic>
          <p:pic>
            <p:nvPicPr>
              <p:cNvPr id="52" name="Imagen 51">
                <a:extLst>
                  <a:ext uri="{FF2B5EF4-FFF2-40B4-BE49-F238E27FC236}">
                    <a16:creationId xmlns:a16="http://schemas.microsoft.com/office/drawing/2014/main" id="{0528A1D5-D85E-055B-DF20-46E3A4DA60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79" t="15872" r="8082" b="15899"/>
              <a:stretch/>
            </p:blipFill>
            <p:spPr>
              <a:xfrm>
                <a:off x="1074470" y="5228877"/>
                <a:ext cx="396199" cy="322040"/>
              </a:xfrm>
              <a:prstGeom prst="rect">
                <a:avLst/>
              </a:prstGeom>
            </p:spPr>
          </p:pic>
          <p:pic>
            <p:nvPicPr>
              <p:cNvPr id="53" name="Imagen 52">
                <a:extLst>
                  <a:ext uri="{FF2B5EF4-FFF2-40B4-BE49-F238E27FC236}">
                    <a16:creationId xmlns:a16="http://schemas.microsoft.com/office/drawing/2014/main" id="{60B67B1D-BC8F-DFF6-7762-47D930CFEFC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79" t="15872" r="8082" b="15899"/>
              <a:stretch/>
            </p:blipFill>
            <p:spPr>
              <a:xfrm>
                <a:off x="615786" y="5155338"/>
                <a:ext cx="396199" cy="322040"/>
              </a:xfrm>
              <a:prstGeom prst="rect">
                <a:avLst/>
              </a:prstGeom>
            </p:spPr>
          </p:pic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6FD77FC9-F77F-E50E-FB91-A96CC39CABE4}"/>
                </a:ext>
              </a:extLst>
            </p:cNvPr>
            <p:cNvGrpSpPr/>
            <p:nvPr/>
          </p:nvGrpSpPr>
          <p:grpSpPr>
            <a:xfrm>
              <a:off x="6946635" y="3479374"/>
              <a:ext cx="885437" cy="762675"/>
              <a:chOff x="266404" y="3448773"/>
              <a:chExt cx="991863" cy="854346"/>
            </a:xfrm>
          </p:grpSpPr>
          <p:pic>
            <p:nvPicPr>
              <p:cNvPr id="49" name="Imagen 48">
                <a:extLst>
                  <a:ext uri="{FF2B5EF4-FFF2-40B4-BE49-F238E27FC236}">
                    <a16:creationId xmlns:a16="http://schemas.microsoft.com/office/drawing/2014/main" id="{5A34DEC5-0DB6-E131-709D-6A6F49DC34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404" y="3448773"/>
                <a:ext cx="624298" cy="624298"/>
              </a:xfrm>
              <a:prstGeom prst="rect">
                <a:avLst/>
              </a:prstGeom>
            </p:spPr>
          </p:pic>
          <p:pic>
            <p:nvPicPr>
              <p:cNvPr id="50" name="Imagen 49">
                <a:extLst>
                  <a:ext uri="{FF2B5EF4-FFF2-40B4-BE49-F238E27FC236}">
                    <a16:creationId xmlns:a16="http://schemas.microsoft.com/office/drawing/2014/main" id="{BC14DAAC-5BB0-E0C0-E5E5-46FC08B562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92" t="4914" r="5875" b="7695"/>
              <a:stretch/>
            </p:blipFill>
            <p:spPr>
              <a:xfrm>
                <a:off x="752601" y="3806786"/>
                <a:ext cx="505666" cy="496333"/>
              </a:xfrm>
              <a:prstGeom prst="roundRect">
                <a:avLst/>
              </a:prstGeom>
            </p:spPr>
          </p:pic>
        </p:grpSp>
        <p:pic>
          <p:nvPicPr>
            <p:cNvPr id="44" name="Imagen 43">
              <a:extLst>
                <a:ext uri="{FF2B5EF4-FFF2-40B4-BE49-F238E27FC236}">
                  <a16:creationId xmlns:a16="http://schemas.microsoft.com/office/drawing/2014/main" id="{2E3BCF56-CE7A-138E-5934-AC0EFF0C8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1332" y="5044182"/>
              <a:ext cx="750283" cy="750283"/>
            </a:xfrm>
            <a:prstGeom prst="rect">
              <a:avLst/>
            </a:prstGeom>
          </p:spPr>
        </p:pic>
        <p:pic>
          <p:nvPicPr>
            <p:cNvPr id="45" name="Imagen 44">
              <a:extLst>
                <a:ext uri="{FF2B5EF4-FFF2-40B4-BE49-F238E27FC236}">
                  <a16:creationId xmlns:a16="http://schemas.microsoft.com/office/drawing/2014/main" id="{F48A4198-F3E2-369B-1790-D0A2689AFD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8" t="7316" r="15733" b="5815"/>
            <a:stretch/>
          </p:blipFill>
          <p:spPr>
            <a:xfrm>
              <a:off x="10415161" y="5000889"/>
              <a:ext cx="463077" cy="435421"/>
            </a:xfrm>
            <a:prstGeom prst="rect">
              <a:avLst/>
            </a:prstGeom>
          </p:spPr>
        </p:pic>
        <p:pic>
          <p:nvPicPr>
            <p:cNvPr id="46" name="Imagen 45">
              <a:extLst>
                <a:ext uri="{FF2B5EF4-FFF2-40B4-BE49-F238E27FC236}">
                  <a16:creationId xmlns:a16="http://schemas.microsoft.com/office/drawing/2014/main" id="{D769AA4E-7D0B-E09F-DD4B-0E338A1E2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4272" y="5331601"/>
              <a:ext cx="404734" cy="418225"/>
            </a:xfrm>
            <a:prstGeom prst="rect">
              <a:avLst/>
            </a:prstGeom>
          </p:spPr>
        </p:pic>
        <p:pic>
          <p:nvPicPr>
            <p:cNvPr id="47" name="Imagen 46">
              <a:extLst>
                <a:ext uri="{FF2B5EF4-FFF2-40B4-BE49-F238E27FC236}">
                  <a16:creationId xmlns:a16="http://schemas.microsoft.com/office/drawing/2014/main" id="{7671F267-8520-CD05-7065-54785007D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5168" y="3561604"/>
              <a:ext cx="594896" cy="594896"/>
            </a:xfrm>
            <a:prstGeom prst="rect">
              <a:avLst/>
            </a:prstGeom>
            <a:solidFill>
              <a:schemeClr val="tx1"/>
            </a:solidFill>
          </p:spPr>
        </p:pic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2A8E980C-409C-ED18-FC28-2D5B965A1E90}"/>
              </a:ext>
            </a:extLst>
          </p:cNvPr>
          <p:cNvGrpSpPr/>
          <p:nvPr/>
        </p:nvGrpSpPr>
        <p:grpSpPr>
          <a:xfrm>
            <a:off x="1438557" y="1783089"/>
            <a:ext cx="3931603" cy="3995771"/>
            <a:chOff x="1438557" y="1783089"/>
            <a:chExt cx="3931603" cy="399577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EC1AC07-079B-E5EA-4C33-4283AF374D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393" t="50107"/>
            <a:stretch/>
          </p:blipFill>
          <p:spPr>
            <a:xfrm>
              <a:off x="5011025" y="2619098"/>
              <a:ext cx="311659" cy="343901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5EC5AF76-AD4A-A59B-5E04-CD29B1F38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3867" y="4860971"/>
              <a:ext cx="418225" cy="418225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65FD8B6-A1BC-5BAA-C1E0-3507A525A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501" y="1792791"/>
              <a:ext cx="437098" cy="437098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08171862-57E5-2734-A99D-48571E7AAA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0" r="20730"/>
            <a:stretch/>
          </p:blipFill>
          <p:spPr>
            <a:xfrm>
              <a:off x="3620004" y="1783089"/>
              <a:ext cx="469531" cy="418225"/>
            </a:xfrm>
            <a:prstGeom prst="rect">
              <a:avLst/>
            </a:prstGeom>
          </p:spPr>
        </p:pic>
        <p:sp>
          <p:nvSpPr>
            <p:cNvPr id="9" name="Isosceles Triangle 51">
              <a:extLst>
                <a:ext uri="{FF2B5EF4-FFF2-40B4-BE49-F238E27FC236}">
                  <a16:creationId xmlns:a16="http://schemas.microsoft.com/office/drawing/2014/main" id="{28080416-233A-B783-45BD-54CC46BB5454}"/>
                </a:ext>
              </a:extLst>
            </p:cNvPr>
            <p:cNvSpPr/>
            <p:nvPr/>
          </p:nvSpPr>
          <p:spPr>
            <a:xfrm>
              <a:off x="2046785" y="2424429"/>
              <a:ext cx="523147" cy="383626"/>
            </a:xfrm>
            <a:custGeom>
              <a:avLst/>
              <a:gdLst/>
              <a:ahLst/>
              <a:cxnLst/>
              <a:rect l="l" t="t" r="r" b="b"/>
              <a:pathLst>
                <a:path w="3240001" h="2375905">
                  <a:moveTo>
                    <a:pt x="1974640" y="1379575"/>
                  </a:moveTo>
                  <a:lnTo>
                    <a:pt x="3240001" y="2375905"/>
                  </a:lnTo>
                  <a:lnTo>
                    <a:pt x="1" y="2375905"/>
                  </a:lnTo>
                  <a:lnTo>
                    <a:pt x="1269863" y="1399042"/>
                  </a:lnTo>
                  <a:lnTo>
                    <a:pt x="1610574" y="1745545"/>
                  </a:lnTo>
                  <a:close/>
                  <a:moveTo>
                    <a:pt x="3240001" y="126952"/>
                  </a:moveTo>
                  <a:lnTo>
                    <a:pt x="3240001" y="2258912"/>
                  </a:lnTo>
                  <a:lnTo>
                    <a:pt x="2032457" y="1334195"/>
                  </a:lnTo>
                  <a:close/>
                  <a:moveTo>
                    <a:pt x="0" y="117525"/>
                  </a:moveTo>
                  <a:lnTo>
                    <a:pt x="1207545" y="1324768"/>
                  </a:lnTo>
                  <a:lnTo>
                    <a:pt x="0" y="2249485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1610572" y="16205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cxnSp>
          <p:nvCxnSpPr>
            <p:cNvPr id="10" name="Straight Arrow Connector 10">
              <a:extLst>
                <a:ext uri="{FF2B5EF4-FFF2-40B4-BE49-F238E27FC236}">
                  <a16:creationId xmlns:a16="http://schemas.microsoft.com/office/drawing/2014/main" id="{17BA8ED9-A9EB-A1BE-73DF-2F72D7F94C26}"/>
                </a:ext>
              </a:extLst>
            </p:cNvPr>
            <p:cNvCxnSpPr>
              <a:cxnSpLocks/>
            </p:cNvCxnSpPr>
            <p:nvPr/>
          </p:nvCxnSpPr>
          <p:spPr>
            <a:xfrm>
              <a:off x="2607115" y="2914326"/>
              <a:ext cx="619724" cy="656403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63531B1-25CC-0EDB-30F8-6BF1A0D57D8B}"/>
                </a:ext>
              </a:extLst>
            </p:cNvPr>
            <p:cNvCxnSpPr>
              <a:cxnSpLocks/>
            </p:cNvCxnSpPr>
            <p:nvPr/>
          </p:nvCxnSpPr>
          <p:spPr>
            <a:xfrm>
              <a:off x="3789198" y="4170038"/>
              <a:ext cx="619724" cy="656403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0">
              <a:extLst>
                <a:ext uri="{FF2B5EF4-FFF2-40B4-BE49-F238E27FC236}">
                  <a16:creationId xmlns:a16="http://schemas.microsoft.com/office/drawing/2014/main" id="{6EDC5380-F029-5953-8140-E7E46072444D}"/>
                </a:ext>
              </a:extLst>
            </p:cNvPr>
            <p:cNvCxnSpPr>
              <a:cxnSpLocks/>
            </p:cNvCxnSpPr>
            <p:nvPr/>
          </p:nvCxnSpPr>
          <p:spPr>
            <a:xfrm>
              <a:off x="3527599" y="2696171"/>
              <a:ext cx="0" cy="834267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0">
              <a:extLst>
                <a:ext uri="{FF2B5EF4-FFF2-40B4-BE49-F238E27FC236}">
                  <a16:creationId xmlns:a16="http://schemas.microsoft.com/office/drawing/2014/main" id="{AB0E8263-7310-493F-F23E-D44AF00BAF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10411" y="2947486"/>
              <a:ext cx="643456" cy="623243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0">
              <a:extLst>
                <a:ext uri="{FF2B5EF4-FFF2-40B4-BE49-F238E27FC236}">
                  <a16:creationId xmlns:a16="http://schemas.microsoft.com/office/drawing/2014/main" id="{562B90A5-7227-92BA-57F6-AFA8B3C4BB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2630" y="4160768"/>
              <a:ext cx="643456" cy="623243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0">
              <a:extLst>
                <a:ext uri="{FF2B5EF4-FFF2-40B4-BE49-F238E27FC236}">
                  <a16:creationId xmlns:a16="http://schemas.microsoft.com/office/drawing/2014/main" id="{B90F82F0-C424-8652-2D8C-B5ED63EF4D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21762" y="3882350"/>
              <a:ext cx="686702" cy="0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0">
              <a:extLst>
                <a:ext uri="{FF2B5EF4-FFF2-40B4-BE49-F238E27FC236}">
                  <a16:creationId xmlns:a16="http://schemas.microsoft.com/office/drawing/2014/main" id="{2AF50D0A-A8B9-D8FF-2620-6E402BEF5F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42571" y="3885848"/>
              <a:ext cx="686702" cy="0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0">
              <a:extLst>
                <a:ext uri="{FF2B5EF4-FFF2-40B4-BE49-F238E27FC236}">
                  <a16:creationId xmlns:a16="http://schemas.microsoft.com/office/drawing/2014/main" id="{DEAF2124-1DA5-E520-6C9D-8DC07B8F92D0}"/>
                </a:ext>
              </a:extLst>
            </p:cNvPr>
            <p:cNvCxnSpPr>
              <a:cxnSpLocks/>
            </p:cNvCxnSpPr>
            <p:nvPr/>
          </p:nvCxnSpPr>
          <p:spPr>
            <a:xfrm>
              <a:off x="3514310" y="4170038"/>
              <a:ext cx="0" cy="834267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23B2F1F-B058-4DF5-2563-C5E5DAE7D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843" y="1976365"/>
              <a:ext cx="899183" cy="674387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E857B756-CBAC-94E6-20E1-75A130F5C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8464" y="2394833"/>
              <a:ext cx="519493" cy="519493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9AE8C884-93DC-B2A3-E7B1-158385CE5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8634" y="3570729"/>
              <a:ext cx="724055" cy="737781"/>
            </a:xfrm>
            <a:prstGeom prst="rect">
              <a:avLst/>
            </a:prstGeom>
          </p:spPr>
        </p:pic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4411E0ED-61C1-6752-4D4D-D3A22888C265}"/>
                </a:ext>
              </a:extLst>
            </p:cNvPr>
            <p:cNvGrpSpPr/>
            <p:nvPr/>
          </p:nvGrpSpPr>
          <p:grpSpPr>
            <a:xfrm>
              <a:off x="1700027" y="4701577"/>
              <a:ext cx="823025" cy="675292"/>
              <a:chOff x="615786" y="4868737"/>
              <a:chExt cx="854883" cy="682180"/>
            </a:xfrm>
          </p:grpSpPr>
          <p:pic>
            <p:nvPicPr>
              <p:cNvPr id="56" name="Imagen 55">
                <a:extLst>
                  <a:ext uri="{FF2B5EF4-FFF2-40B4-BE49-F238E27FC236}">
                    <a16:creationId xmlns:a16="http://schemas.microsoft.com/office/drawing/2014/main" id="{FC18F1B0-2715-C2A7-FF3E-4317A5BBA5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79" t="15872" r="8082" b="15899"/>
              <a:stretch/>
            </p:blipFill>
            <p:spPr>
              <a:xfrm>
                <a:off x="902376" y="4868737"/>
                <a:ext cx="396199" cy="322040"/>
              </a:xfrm>
              <a:prstGeom prst="rect">
                <a:avLst/>
              </a:prstGeom>
            </p:spPr>
          </p:pic>
          <p:pic>
            <p:nvPicPr>
              <p:cNvPr id="57" name="Imagen 56">
                <a:extLst>
                  <a:ext uri="{FF2B5EF4-FFF2-40B4-BE49-F238E27FC236}">
                    <a16:creationId xmlns:a16="http://schemas.microsoft.com/office/drawing/2014/main" id="{6074EA21-FCAB-0CF0-8BFA-57F082D78B7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79" t="15872" r="8082" b="15899"/>
              <a:stretch/>
            </p:blipFill>
            <p:spPr>
              <a:xfrm>
                <a:off x="1074470" y="5228877"/>
                <a:ext cx="396199" cy="322040"/>
              </a:xfrm>
              <a:prstGeom prst="rect">
                <a:avLst/>
              </a:prstGeom>
            </p:spPr>
          </p:pic>
          <p:pic>
            <p:nvPicPr>
              <p:cNvPr id="58" name="Imagen 57">
                <a:extLst>
                  <a:ext uri="{FF2B5EF4-FFF2-40B4-BE49-F238E27FC236}">
                    <a16:creationId xmlns:a16="http://schemas.microsoft.com/office/drawing/2014/main" id="{29E4F9E5-CC34-B8CA-333E-931348E630A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79" t="15872" r="8082" b="15899"/>
              <a:stretch/>
            </p:blipFill>
            <p:spPr>
              <a:xfrm>
                <a:off x="615786" y="5155338"/>
                <a:ext cx="396199" cy="322040"/>
              </a:xfrm>
              <a:prstGeom prst="rect">
                <a:avLst/>
              </a:prstGeom>
            </p:spPr>
          </p:pic>
        </p:grpSp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40690F48-1DB2-445B-7FC4-415CD0949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8557" y="3463769"/>
              <a:ext cx="557311" cy="557311"/>
            </a:xfrm>
            <a:prstGeom prst="rect">
              <a:avLst/>
            </a:prstGeom>
          </p:spPr>
        </p:pic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2267B945-E891-1636-2567-82AFB83D7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2" t="4914" r="5875" b="7695"/>
            <a:stretch/>
          </p:blipFill>
          <p:spPr>
            <a:xfrm>
              <a:off x="1872586" y="3783367"/>
              <a:ext cx="451408" cy="443077"/>
            </a:xfrm>
            <a:prstGeom prst="roundRect">
              <a:avLst/>
            </a:prstGeom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9803685F-8149-5840-34AC-E1177CE9E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3254" y="5028577"/>
              <a:ext cx="750283" cy="750283"/>
            </a:xfrm>
            <a:prstGeom prst="rect">
              <a:avLst/>
            </a:prstGeom>
          </p:spPr>
        </p:pic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8FDAD8C9-AE9F-D30D-A681-ED94022646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8" t="7316" r="15733" b="5815"/>
            <a:stretch/>
          </p:blipFill>
          <p:spPr>
            <a:xfrm>
              <a:off x="4907083" y="4985284"/>
              <a:ext cx="463077" cy="435421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0595D084-3D9D-6CDA-B812-21328EA39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6194" y="5315996"/>
              <a:ext cx="404734" cy="418225"/>
            </a:xfrm>
            <a:prstGeom prst="rect">
              <a:avLst/>
            </a:prstGeom>
          </p:spPr>
        </p:pic>
        <p:pic>
          <p:nvPicPr>
            <p:cNvPr id="48" name="Imagen 47">
              <a:extLst>
                <a:ext uri="{FF2B5EF4-FFF2-40B4-BE49-F238E27FC236}">
                  <a16:creationId xmlns:a16="http://schemas.microsoft.com/office/drawing/2014/main" id="{7B0F1ED1-8C45-BE00-CA16-ABBE0EE20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8017" y="3593128"/>
              <a:ext cx="576066" cy="6662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874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A7CC0-82A3-40DE-97F0-52148904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0303" y="234891"/>
            <a:ext cx="5050173" cy="679349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DEMO ¡En tiempo real!</a:t>
            </a:r>
          </a:p>
        </p:txBody>
      </p:sp>
      <p:pic>
        <p:nvPicPr>
          <p:cNvPr id="3" name="Demo RPA">
            <a:hlinkClick r:id="" action="ppaction://media"/>
            <a:extLst>
              <a:ext uri="{FF2B5EF4-FFF2-40B4-BE49-F238E27FC236}">
                <a16:creationId xmlns:a16="http://schemas.microsoft.com/office/drawing/2014/main" id="{881045D4-2A62-FCA4-5951-BD967D7455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9580" y="1023297"/>
            <a:ext cx="9551621" cy="537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4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6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A7CC0-82A3-40DE-97F0-52148904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874" y="402671"/>
            <a:ext cx="5100507" cy="679349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¿Qué hacer con RPA?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0C34138-CCFC-3EAD-4545-47FCC9A94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248" y="1114550"/>
            <a:ext cx="8127272" cy="534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63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A7CC0-82A3-40DE-97F0-52148904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907" y="929207"/>
            <a:ext cx="4875973" cy="679349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Propuesta conceptual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9F423DB5-F837-DF19-65E1-CD090525E16C}"/>
              </a:ext>
            </a:extLst>
          </p:cNvPr>
          <p:cNvGrpSpPr/>
          <p:nvPr/>
        </p:nvGrpSpPr>
        <p:grpSpPr>
          <a:xfrm>
            <a:off x="613688" y="1853070"/>
            <a:ext cx="10926609" cy="3761100"/>
            <a:chOff x="613688" y="2198307"/>
            <a:chExt cx="10926609" cy="3761100"/>
          </a:xfrm>
        </p:grpSpPr>
        <p:cxnSp>
          <p:nvCxnSpPr>
            <p:cNvPr id="5" name="Straight Connector 3">
              <a:extLst>
                <a:ext uri="{FF2B5EF4-FFF2-40B4-BE49-F238E27FC236}">
                  <a16:creationId xmlns:a16="http://schemas.microsoft.com/office/drawing/2014/main" id="{21852885-C9FE-9630-6481-F15FE7A93DAC}"/>
                </a:ext>
              </a:extLst>
            </p:cNvPr>
            <p:cNvCxnSpPr>
              <a:cxnSpLocks/>
            </p:cNvCxnSpPr>
            <p:nvPr/>
          </p:nvCxnSpPr>
          <p:spPr>
            <a:xfrm>
              <a:off x="6345082" y="3850582"/>
              <a:ext cx="2743414" cy="228"/>
            </a:xfrm>
            <a:prstGeom prst="line">
              <a:avLst/>
            </a:prstGeom>
            <a:noFill/>
            <a:ln w="66675" cap="flat" cmpd="sng" algn="ctr">
              <a:solidFill>
                <a:srgbClr val="2C2F45"/>
              </a:solidFill>
              <a:prstDash val="solid"/>
              <a:miter lim="800000"/>
            </a:ln>
            <a:effectLst/>
          </p:spPr>
        </p:cxnSp>
        <p:cxnSp>
          <p:nvCxnSpPr>
            <p:cNvPr id="6" name="Straight Connector 4">
              <a:extLst>
                <a:ext uri="{FF2B5EF4-FFF2-40B4-BE49-F238E27FC236}">
                  <a16:creationId xmlns:a16="http://schemas.microsoft.com/office/drawing/2014/main" id="{9C5EE447-FD5F-ED04-5F8D-87D8963B4DA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21905" y="4235870"/>
              <a:ext cx="2758775" cy="1"/>
            </a:xfrm>
            <a:prstGeom prst="line">
              <a:avLst/>
            </a:prstGeom>
            <a:noFill/>
            <a:ln w="66675" cap="flat" cmpd="sng" algn="ctr">
              <a:solidFill>
                <a:srgbClr val="2C2F45"/>
              </a:solidFill>
              <a:prstDash val="solid"/>
              <a:miter lim="800000"/>
            </a:ln>
            <a:effectLst/>
          </p:spPr>
        </p:cxnSp>
        <p:cxnSp>
          <p:nvCxnSpPr>
            <p:cNvPr id="7" name="Straight Connector 5">
              <a:extLst>
                <a:ext uri="{FF2B5EF4-FFF2-40B4-BE49-F238E27FC236}">
                  <a16:creationId xmlns:a16="http://schemas.microsoft.com/office/drawing/2014/main" id="{8F2808BC-C7D4-7F15-33FF-8BF103282F2A}"/>
                </a:ext>
              </a:extLst>
            </p:cNvPr>
            <p:cNvCxnSpPr>
              <a:cxnSpLocks/>
              <a:endCxn id="11" idx="6"/>
            </p:cNvCxnSpPr>
            <p:nvPr/>
          </p:nvCxnSpPr>
          <p:spPr>
            <a:xfrm flipH="1" flipV="1">
              <a:off x="2381088" y="4570750"/>
              <a:ext cx="1302766" cy="4886"/>
            </a:xfrm>
            <a:prstGeom prst="line">
              <a:avLst/>
            </a:prstGeom>
            <a:noFill/>
            <a:ln w="66675" cap="flat" cmpd="sng" algn="ctr">
              <a:solidFill>
                <a:srgbClr val="2C2F45"/>
              </a:solidFill>
              <a:prstDash val="solid"/>
              <a:miter lim="800000"/>
            </a:ln>
            <a:effectLst/>
          </p:spPr>
        </p:cxnSp>
        <p:cxnSp>
          <p:nvCxnSpPr>
            <p:cNvPr id="8" name="Straight Connector 6">
              <a:extLst>
                <a:ext uri="{FF2B5EF4-FFF2-40B4-BE49-F238E27FC236}">
                  <a16:creationId xmlns:a16="http://schemas.microsoft.com/office/drawing/2014/main" id="{B7A6B3CF-ED6F-E188-9C43-933E31CF04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63375" y="3416853"/>
              <a:ext cx="994977" cy="0"/>
            </a:xfrm>
            <a:prstGeom prst="line">
              <a:avLst/>
            </a:prstGeom>
            <a:noFill/>
            <a:ln w="66675" cap="flat" cmpd="sng" algn="ctr">
              <a:solidFill>
                <a:srgbClr val="2C2F45"/>
              </a:solidFill>
              <a:prstDash val="solid"/>
              <a:miter lim="800000"/>
            </a:ln>
            <a:effectLst/>
          </p:spPr>
        </p:cxnSp>
        <p:cxnSp>
          <p:nvCxnSpPr>
            <p:cNvPr id="9" name="Straight Connector 7">
              <a:extLst>
                <a:ext uri="{FF2B5EF4-FFF2-40B4-BE49-F238E27FC236}">
                  <a16:creationId xmlns:a16="http://schemas.microsoft.com/office/drawing/2014/main" id="{3212B541-753B-1854-50B6-CBFFED3E29EF}"/>
                </a:ext>
              </a:extLst>
            </p:cNvPr>
            <p:cNvCxnSpPr>
              <a:cxnSpLocks/>
            </p:cNvCxnSpPr>
            <p:nvPr/>
          </p:nvCxnSpPr>
          <p:spPr>
            <a:xfrm>
              <a:off x="3655278" y="4208808"/>
              <a:ext cx="5360" cy="373071"/>
            </a:xfrm>
            <a:prstGeom prst="line">
              <a:avLst/>
            </a:prstGeom>
            <a:noFill/>
            <a:ln w="66675" cap="flat" cmpd="sng" algn="ctr">
              <a:solidFill>
                <a:srgbClr val="2C2F45"/>
              </a:solidFill>
              <a:prstDash val="solid"/>
              <a:miter lim="800000"/>
            </a:ln>
            <a:effectLst/>
          </p:spPr>
        </p:cxnSp>
        <p:cxnSp>
          <p:nvCxnSpPr>
            <p:cNvPr id="10" name="Straight Connector 8">
              <a:extLst>
                <a:ext uri="{FF2B5EF4-FFF2-40B4-BE49-F238E27FC236}">
                  <a16:creationId xmlns:a16="http://schemas.microsoft.com/office/drawing/2014/main" id="{117D64A7-0F9C-F83D-EE73-2FDAAB9444AD}"/>
                </a:ext>
              </a:extLst>
            </p:cNvPr>
            <p:cNvCxnSpPr>
              <a:cxnSpLocks/>
            </p:cNvCxnSpPr>
            <p:nvPr/>
          </p:nvCxnSpPr>
          <p:spPr>
            <a:xfrm>
              <a:off x="6375117" y="3817516"/>
              <a:ext cx="0" cy="454700"/>
            </a:xfrm>
            <a:prstGeom prst="line">
              <a:avLst/>
            </a:prstGeom>
            <a:noFill/>
            <a:ln w="66675" cap="flat" cmpd="sng" algn="ctr">
              <a:solidFill>
                <a:srgbClr val="2C2F45"/>
              </a:solidFill>
              <a:prstDash val="solid"/>
              <a:miter lim="800000"/>
            </a:ln>
            <a:effectLst/>
          </p:spPr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7CD8404-CFBF-3540-80A0-4F2301EC4FED}"/>
                </a:ext>
              </a:extLst>
            </p:cNvPr>
            <p:cNvSpPr/>
            <p:nvPr/>
          </p:nvSpPr>
          <p:spPr>
            <a:xfrm>
              <a:off x="1589088" y="4174750"/>
              <a:ext cx="792000" cy="792000"/>
            </a:xfrm>
            <a:prstGeom prst="ellipse">
              <a:avLst/>
            </a:prstGeom>
            <a:solidFill>
              <a:srgbClr val="0680C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11780C4-8979-7148-52E9-1E325DD12FB4}"/>
                </a:ext>
              </a:extLst>
            </p:cNvPr>
            <p:cNvSpPr/>
            <p:nvPr/>
          </p:nvSpPr>
          <p:spPr>
            <a:xfrm>
              <a:off x="4625080" y="3817516"/>
              <a:ext cx="792000" cy="792000"/>
            </a:xfrm>
            <a:prstGeom prst="ellipse">
              <a:avLst/>
            </a:prstGeom>
            <a:solidFill>
              <a:srgbClr val="07A39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5DCAE5D-54B0-C51F-C837-60514316B1EE}"/>
                </a:ext>
              </a:extLst>
            </p:cNvPr>
            <p:cNvSpPr/>
            <p:nvPr/>
          </p:nvSpPr>
          <p:spPr>
            <a:xfrm>
              <a:off x="7375596" y="3471088"/>
              <a:ext cx="792000" cy="792000"/>
            </a:xfrm>
            <a:prstGeom prst="ellipse">
              <a:avLst/>
            </a:prstGeom>
            <a:solidFill>
              <a:srgbClr val="90C22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909C122-DE64-36DB-CAAC-8A80AAD28B54}"/>
                </a:ext>
              </a:extLst>
            </p:cNvPr>
            <p:cNvSpPr/>
            <p:nvPr/>
          </p:nvSpPr>
          <p:spPr>
            <a:xfrm>
              <a:off x="10009397" y="2994339"/>
              <a:ext cx="792000" cy="792000"/>
            </a:xfrm>
            <a:prstGeom prst="ellipse">
              <a:avLst/>
            </a:prstGeom>
            <a:solidFill>
              <a:srgbClr val="FBA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5" name="TextBox 26">
              <a:extLst>
                <a:ext uri="{FF2B5EF4-FFF2-40B4-BE49-F238E27FC236}">
                  <a16:creationId xmlns:a16="http://schemas.microsoft.com/office/drawing/2014/main" id="{4AD296DD-2FF3-0E4B-D41C-4FA2C2A4D446}"/>
                </a:ext>
              </a:extLst>
            </p:cNvPr>
            <p:cNvSpPr txBox="1"/>
            <p:nvPr/>
          </p:nvSpPr>
          <p:spPr>
            <a:xfrm>
              <a:off x="3297155" y="3042994"/>
              <a:ext cx="340826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1" i="0" u="none" strike="noStrike" kern="0" cap="none" spc="0" normalizeH="0" baseline="0" noProof="0" dirty="0">
                  <a:ln w="12700">
                    <a:solidFill>
                      <a:prstClr val="white"/>
                    </a:solidFill>
                  </a:ln>
                  <a:solidFill>
                    <a:srgbClr val="07A398"/>
                  </a:solidFill>
                  <a:effectLst/>
                  <a:uLnTx/>
                  <a:uFillTx/>
                  <a:latin typeface="Arial"/>
                  <a:cs typeface="Calibri" pitchFamily="34" charset="0"/>
                </a:rPr>
                <a:t>Desarrollo</a:t>
              </a:r>
              <a:endParaRPr kumimoji="0" lang="ko-KR" altLang="en-US" sz="3200" b="1" i="0" u="none" strike="noStrike" kern="0" cap="none" spc="0" normalizeH="0" baseline="0" noProof="0" dirty="0">
                <a:ln w="12700">
                  <a:solidFill>
                    <a:prstClr val="white"/>
                  </a:solidFill>
                </a:ln>
                <a:solidFill>
                  <a:srgbClr val="07A398"/>
                </a:solidFill>
                <a:effectLst/>
                <a:uLnTx/>
                <a:uFillTx/>
                <a:latin typeface="Arial"/>
                <a:cs typeface="Calibri" pitchFamily="34" charset="0"/>
              </a:endParaRPr>
            </a:p>
          </p:txBody>
        </p:sp>
        <p:sp>
          <p:nvSpPr>
            <p:cNvPr id="16" name="TextBox 27">
              <a:extLst>
                <a:ext uri="{FF2B5EF4-FFF2-40B4-BE49-F238E27FC236}">
                  <a16:creationId xmlns:a16="http://schemas.microsoft.com/office/drawing/2014/main" id="{D210BB67-26E2-F0A2-542C-1CB527C0EE46}"/>
                </a:ext>
              </a:extLst>
            </p:cNvPr>
            <p:cNvSpPr txBox="1"/>
            <p:nvPr/>
          </p:nvSpPr>
          <p:spPr>
            <a:xfrm>
              <a:off x="613688" y="3432037"/>
              <a:ext cx="27842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1" i="0" u="none" strike="noStrike" kern="0" cap="none" spc="0" normalizeH="0" baseline="0" noProof="0" dirty="0">
                  <a:ln w="12700">
                    <a:solidFill>
                      <a:prstClr val="white"/>
                    </a:solidFill>
                  </a:ln>
                  <a:solidFill>
                    <a:srgbClr val="0680C3"/>
                  </a:solidFill>
                  <a:effectLst/>
                  <a:uLnTx/>
                  <a:uFillTx/>
                  <a:latin typeface="Arial"/>
                  <a:cs typeface="Calibri" pitchFamily="34" charset="0"/>
                </a:rPr>
                <a:t>Planificación</a:t>
              </a:r>
              <a:endParaRPr kumimoji="0" lang="ko-KR" altLang="en-US" sz="3200" b="1" i="0" u="none" strike="noStrike" kern="0" cap="none" spc="0" normalizeH="0" baseline="0" noProof="0" dirty="0">
                <a:ln w="12700">
                  <a:solidFill>
                    <a:prstClr val="white"/>
                  </a:solidFill>
                </a:ln>
                <a:solidFill>
                  <a:srgbClr val="0680C3"/>
                </a:solidFill>
                <a:effectLst/>
                <a:uLnTx/>
                <a:uFillTx/>
                <a:latin typeface="Arial"/>
                <a:cs typeface="Calibri" pitchFamily="34" charset="0"/>
              </a:endParaRPr>
            </a:p>
          </p:txBody>
        </p:sp>
        <p:sp>
          <p:nvSpPr>
            <p:cNvPr id="17" name="TextBox 28">
              <a:extLst>
                <a:ext uri="{FF2B5EF4-FFF2-40B4-BE49-F238E27FC236}">
                  <a16:creationId xmlns:a16="http://schemas.microsoft.com/office/drawing/2014/main" id="{52C077EA-4476-EFB2-83D3-8D9800EA6151}"/>
                </a:ext>
              </a:extLst>
            </p:cNvPr>
            <p:cNvSpPr txBox="1"/>
            <p:nvPr/>
          </p:nvSpPr>
          <p:spPr>
            <a:xfrm>
              <a:off x="6832962" y="2666121"/>
              <a:ext cx="18772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1" i="0" u="none" strike="noStrike" kern="0" cap="none" spc="0" normalizeH="0" baseline="0" noProof="0" dirty="0">
                  <a:ln w="12700">
                    <a:solidFill>
                      <a:prstClr val="white"/>
                    </a:solidFill>
                  </a:ln>
                  <a:solidFill>
                    <a:srgbClr val="90C221"/>
                  </a:solidFill>
                  <a:effectLst/>
                  <a:uLnTx/>
                  <a:uFillTx/>
                  <a:latin typeface="Arial"/>
                  <a:cs typeface="Calibri" pitchFamily="34" charset="0"/>
                </a:rPr>
                <a:t>Entrega</a:t>
              </a:r>
              <a:endParaRPr kumimoji="0" lang="ko-KR" altLang="en-US" sz="3200" b="1" i="0" u="none" strike="noStrike" kern="0" cap="none" spc="0" normalizeH="0" baseline="0" noProof="0" dirty="0">
                <a:ln w="12700">
                  <a:solidFill>
                    <a:prstClr val="white"/>
                  </a:solidFill>
                </a:ln>
                <a:solidFill>
                  <a:srgbClr val="90C221"/>
                </a:solidFill>
                <a:effectLst/>
                <a:uLnTx/>
                <a:uFillTx/>
                <a:latin typeface="Arial"/>
                <a:cs typeface="Calibri" pitchFamily="34" charset="0"/>
              </a:endParaRPr>
            </a:p>
          </p:txBody>
        </p:sp>
        <p:sp>
          <p:nvSpPr>
            <p:cNvPr id="18" name="TextBox 29">
              <a:extLst>
                <a:ext uri="{FF2B5EF4-FFF2-40B4-BE49-F238E27FC236}">
                  <a16:creationId xmlns:a16="http://schemas.microsoft.com/office/drawing/2014/main" id="{76681C6F-EA94-1217-45DF-7F32526DB791}"/>
                </a:ext>
              </a:extLst>
            </p:cNvPr>
            <p:cNvSpPr txBox="1"/>
            <p:nvPr/>
          </p:nvSpPr>
          <p:spPr>
            <a:xfrm>
              <a:off x="9488543" y="2198307"/>
              <a:ext cx="18854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1" i="0" u="none" strike="noStrike" kern="0" cap="none" spc="0" normalizeH="0" baseline="0" noProof="0" dirty="0">
                  <a:ln w="12700">
                    <a:solidFill>
                      <a:prstClr val="white"/>
                    </a:solidFill>
                  </a:ln>
                  <a:solidFill>
                    <a:srgbClr val="FAB117"/>
                  </a:solidFill>
                  <a:effectLst/>
                  <a:uLnTx/>
                  <a:uFillTx/>
                  <a:latin typeface="Arial"/>
                  <a:cs typeface="Calibri" pitchFamily="34" charset="0"/>
                </a:rPr>
                <a:t>Soporte</a:t>
              </a:r>
              <a:endParaRPr kumimoji="0" lang="ko-KR" altLang="en-US" sz="3200" b="1" i="0" u="none" strike="noStrike" kern="0" cap="none" spc="0" normalizeH="0" baseline="0" noProof="0" dirty="0">
                <a:ln w="12700">
                  <a:solidFill>
                    <a:prstClr val="white"/>
                  </a:solidFill>
                </a:ln>
                <a:solidFill>
                  <a:srgbClr val="FAB117"/>
                </a:solidFill>
                <a:effectLst/>
                <a:uLnTx/>
                <a:uFillTx/>
                <a:latin typeface="Arial"/>
                <a:cs typeface="Calibri" pitchFamily="34" charset="0"/>
              </a:endParaRPr>
            </a:p>
          </p:txBody>
        </p:sp>
        <p:cxnSp>
          <p:nvCxnSpPr>
            <p:cNvPr id="19" name="Straight Connector 8">
              <a:extLst>
                <a:ext uri="{FF2B5EF4-FFF2-40B4-BE49-F238E27FC236}">
                  <a16:creationId xmlns:a16="http://schemas.microsoft.com/office/drawing/2014/main" id="{9467CBF6-D426-B233-35BB-F90E893A8F27}"/>
                </a:ext>
              </a:extLst>
            </p:cNvPr>
            <p:cNvCxnSpPr>
              <a:cxnSpLocks/>
            </p:cNvCxnSpPr>
            <p:nvPr/>
          </p:nvCxnSpPr>
          <p:spPr>
            <a:xfrm>
              <a:off x="9088496" y="3428864"/>
              <a:ext cx="0" cy="454700"/>
            </a:xfrm>
            <a:prstGeom prst="line">
              <a:avLst/>
            </a:prstGeom>
            <a:noFill/>
            <a:ln w="66675" cap="flat" cmpd="sng" algn="ctr">
              <a:solidFill>
                <a:srgbClr val="2C2F45"/>
              </a:solidFill>
              <a:prstDash val="solid"/>
              <a:miter lim="800000"/>
            </a:ln>
            <a:effectLst/>
          </p:spPr>
        </p:cxn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0C75D443-3147-FC47-8643-CAC2BFF1E00C}"/>
                </a:ext>
              </a:extLst>
            </p:cNvPr>
            <p:cNvSpPr txBox="1"/>
            <p:nvPr/>
          </p:nvSpPr>
          <p:spPr>
            <a:xfrm>
              <a:off x="1131477" y="5035588"/>
              <a:ext cx="2258375" cy="698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MX" altLang="ko-KR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cs typeface="Arial" pitchFamily="34" charset="0"/>
                </a:rPr>
                <a:t>Contacto con el cliente</a:t>
              </a: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MX" altLang="ko-KR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cs typeface="Arial" pitchFamily="34" charset="0"/>
                </a:rPr>
                <a:t>Modelado del proceso</a:t>
              </a:r>
            </a:p>
          </p:txBody>
        </p:sp>
        <p:sp>
          <p:nvSpPr>
            <p:cNvPr id="21" name="TextBox 7">
              <a:extLst>
                <a:ext uri="{FF2B5EF4-FFF2-40B4-BE49-F238E27FC236}">
                  <a16:creationId xmlns:a16="http://schemas.microsoft.com/office/drawing/2014/main" id="{F7D05ADC-FF43-AF56-32D5-FCFC104B931A}"/>
                </a:ext>
              </a:extLst>
            </p:cNvPr>
            <p:cNvSpPr txBox="1"/>
            <p:nvPr/>
          </p:nvSpPr>
          <p:spPr>
            <a:xfrm>
              <a:off x="3900498" y="4625244"/>
              <a:ext cx="2201585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MX" altLang="ko-KR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cs typeface="Arial" pitchFamily="34" charset="0"/>
                </a:rPr>
                <a:t>Construcción del robot a medida </a:t>
              </a: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MX" altLang="ko-KR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cs typeface="Arial" pitchFamily="34" charset="0"/>
                </a:rPr>
                <a:t>Control de calidad</a:t>
              </a:r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52D09CD5-3FD4-9179-9825-B6BD6D2B1C4E}"/>
                </a:ext>
              </a:extLst>
            </p:cNvPr>
            <p:cNvSpPr txBox="1"/>
            <p:nvPr/>
          </p:nvSpPr>
          <p:spPr>
            <a:xfrm>
              <a:off x="6725464" y="4291193"/>
              <a:ext cx="2337911" cy="1668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MX" altLang="ko-KR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cs typeface="Arial" pitchFamily="34" charset="0"/>
                </a:rPr>
                <a:t>Entrega del robot</a:t>
              </a: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MX" altLang="ko-KR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cs typeface="Arial" pitchFamily="34" charset="0"/>
                </a:rPr>
                <a:t>Entrega de documentos y manuales</a:t>
              </a: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MX" altLang="ko-KR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cs typeface="Arial" pitchFamily="34" charset="0"/>
                </a:rPr>
                <a:t>Capacitación</a:t>
              </a: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s-MX" altLang="ko-KR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 pitchFamily="34" charset="0"/>
              </a:endParaRPr>
            </a:p>
          </p:txBody>
        </p:sp>
        <p:sp>
          <p:nvSpPr>
            <p:cNvPr id="23" name="TextBox 7">
              <a:extLst>
                <a:ext uri="{FF2B5EF4-FFF2-40B4-BE49-F238E27FC236}">
                  <a16:creationId xmlns:a16="http://schemas.microsoft.com/office/drawing/2014/main" id="{43539B03-9714-8E20-4A99-F30E714547C4}"/>
                </a:ext>
              </a:extLst>
            </p:cNvPr>
            <p:cNvSpPr txBox="1"/>
            <p:nvPr/>
          </p:nvSpPr>
          <p:spPr>
            <a:xfrm>
              <a:off x="9322234" y="3872123"/>
              <a:ext cx="2218063" cy="698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MX" altLang="ko-KR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cs typeface="Arial" pitchFamily="34" charset="0"/>
                </a:rPr>
                <a:t>Soporte del robot</a:t>
              </a: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s-MX" altLang="ko-KR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cs typeface="Arial" pitchFamily="34" charset="0"/>
                </a:rPr>
                <a:t>Ajustes y estabilización</a:t>
              </a:r>
            </a:p>
          </p:txBody>
        </p:sp>
      </p:grpSp>
      <p:grpSp>
        <p:nvGrpSpPr>
          <p:cNvPr id="24" name="Group 35">
            <a:extLst>
              <a:ext uri="{FF2B5EF4-FFF2-40B4-BE49-F238E27FC236}">
                <a16:creationId xmlns:a16="http://schemas.microsoft.com/office/drawing/2014/main" id="{1F7915F9-2319-0270-7CF1-91DF38C5E0C2}"/>
              </a:ext>
            </a:extLst>
          </p:cNvPr>
          <p:cNvGrpSpPr/>
          <p:nvPr/>
        </p:nvGrpSpPr>
        <p:grpSpPr>
          <a:xfrm>
            <a:off x="741730" y="1767037"/>
            <a:ext cx="1694716" cy="1377571"/>
            <a:chOff x="2939995" y="933055"/>
            <a:chExt cx="3043588" cy="2474019"/>
          </a:xfrm>
        </p:grpSpPr>
        <p:grpSp>
          <p:nvGrpSpPr>
            <p:cNvPr id="25" name="Group 37">
              <a:extLst>
                <a:ext uri="{FF2B5EF4-FFF2-40B4-BE49-F238E27FC236}">
                  <a16:creationId xmlns:a16="http://schemas.microsoft.com/office/drawing/2014/main" id="{146796E3-F55F-BD7F-B45F-72CE3C324C12}"/>
                </a:ext>
              </a:extLst>
            </p:cNvPr>
            <p:cNvGrpSpPr/>
            <p:nvPr/>
          </p:nvGrpSpPr>
          <p:grpSpPr>
            <a:xfrm rot="3017773">
              <a:off x="5584718" y="1817122"/>
              <a:ext cx="469873" cy="327856"/>
              <a:chOff x="5405974" y="1533288"/>
              <a:chExt cx="608646" cy="424685"/>
            </a:xfrm>
          </p:grpSpPr>
          <p:sp>
            <p:nvSpPr>
              <p:cNvPr id="57" name="Trapezoid 69">
                <a:extLst>
                  <a:ext uri="{FF2B5EF4-FFF2-40B4-BE49-F238E27FC236}">
                    <a16:creationId xmlns:a16="http://schemas.microsoft.com/office/drawing/2014/main" id="{7ABDBD40-95C7-003E-A7DA-F19F66C8A6F2}"/>
                  </a:ext>
                </a:extLst>
              </p:cNvPr>
              <p:cNvSpPr/>
              <p:nvPr/>
            </p:nvSpPr>
            <p:spPr>
              <a:xfrm rot="5912136" flipH="1">
                <a:off x="5633173" y="1617814"/>
                <a:ext cx="141626" cy="93186"/>
              </a:xfrm>
              <a:prstGeom prst="trapezoid">
                <a:avLst>
                  <a:gd name="adj" fmla="val 12383"/>
                </a:avLst>
              </a:prstGeom>
              <a:solidFill>
                <a:srgbClr val="07A398">
                  <a:lumMod val="50000"/>
                </a:srgbClr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8" name="Trapezoid 70">
                <a:extLst>
                  <a:ext uri="{FF2B5EF4-FFF2-40B4-BE49-F238E27FC236}">
                    <a16:creationId xmlns:a16="http://schemas.microsoft.com/office/drawing/2014/main" id="{125D3EB3-7FF7-66A9-8A01-0175D9D2DC9F}"/>
                  </a:ext>
                </a:extLst>
              </p:cNvPr>
              <p:cNvSpPr/>
              <p:nvPr/>
            </p:nvSpPr>
            <p:spPr>
              <a:xfrm rot="7277434" flipH="1">
                <a:off x="5857778" y="1735728"/>
                <a:ext cx="103331" cy="96694"/>
              </a:xfrm>
              <a:prstGeom prst="trapezoid">
                <a:avLst>
                  <a:gd name="adj" fmla="val 12383"/>
                </a:avLst>
              </a:prstGeom>
              <a:solidFill>
                <a:srgbClr val="07A398">
                  <a:lumMod val="50000"/>
                </a:srgbClr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9" name="Trapezoid 71">
                <a:extLst>
                  <a:ext uri="{FF2B5EF4-FFF2-40B4-BE49-F238E27FC236}">
                    <a16:creationId xmlns:a16="http://schemas.microsoft.com/office/drawing/2014/main" id="{12DB47C2-0A8C-E257-1907-57F60E986B28}"/>
                  </a:ext>
                </a:extLst>
              </p:cNvPr>
              <p:cNvSpPr/>
              <p:nvPr/>
            </p:nvSpPr>
            <p:spPr>
              <a:xfrm rot="5912136" flipH="1">
                <a:off x="5438996" y="1500266"/>
                <a:ext cx="200130" cy="266173"/>
              </a:xfrm>
              <a:prstGeom prst="trapezoid">
                <a:avLst>
                  <a:gd name="adj" fmla="val 12383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0" name="Trapezoid 72">
                <a:extLst>
                  <a:ext uri="{FF2B5EF4-FFF2-40B4-BE49-F238E27FC236}">
                    <a16:creationId xmlns:a16="http://schemas.microsoft.com/office/drawing/2014/main" id="{2472E9C8-BECB-49E4-6B1F-02B02197F41E}"/>
                  </a:ext>
                </a:extLst>
              </p:cNvPr>
              <p:cNvSpPr/>
              <p:nvPr/>
            </p:nvSpPr>
            <p:spPr>
              <a:xfrm rot="7277434" flipH="1">
                <a:off x="5727739" y="1619233"/>
                <a:ext cx="146016" cy="194202"/>
              </a:xfrm>
              <a:prstGeom prst="trapezoid">
                <a:avLst>
                  <a:gd name="adj" fmla="val 12383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1" name="Trapezoid 73">
                <a:extLst>
                  <a:ext uri="{FF2B5EF4-FFF2-40B4-BE49-F238E27FC236}">
                    <a16:creationId xmlns:a16="http://schemas.microsoft.com/office/drawing/2014/main" id="{06D0BE98-E684-3451-63CB-08AA739EF95A}"/>
                  </a:ext>
                </a:extLst>
              </p:cNvPr>
              <p:cNvSpPr/>
              <p:nvPr/>
            </p:nvSpPr>
            <p:spPr>
              <a:xfrm rot="8867088" flipH="1">
                <a:off x="5921123" y="1778027"/>
                <a:ext cx="93497" cy="179946"/>
              </a:xfrm>
              <a:prstGeom prst="trapezoid">
                <a:avLst>
                  <a:gd name="adj" fmla="val 12383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82AFCD02-03F1-8EE0-64FE-A1A0338C867D}"/>
                </a:ext>
              </a:extLst>
            </p:cNvPr>
            <p:cNvGrpSpPr/>
            <p:nvPr/>
          </p:nvGrpSpPr>
          <p:grpSpPr>
            <a:xfrm rot="18490567" flipH="1">
              <a:off x="5363387" y="1800598"/>
              <a:ext cx="471722" cy="328072"/>
              <a:chOff x="5405974" y="1533288"/>
              <a:chExt cx="611040" cy="424965"/>
            </a:xfrm>
          </p:grpSpPr>
          <p:sp>
            <p:nvSpPr>
              <p:cNvPr id="52" name="Trapezoid 64">
                <a:extLst>
                  <a:ext uri="{FF2B5EF4-FFF2-40B4-BE49-F238E27FC236}">
                    <a16:creationId xmlns:a16="http://schemas.microsoft.com/office/drawing/2014/main" id="{826ED4F8-D3E0-D8C8-8017-269A27244961}"/>
                  </a:ext>
                </a:extLst>
              </p:cNvPr>
              <p:cNvSpPr/>
              <p:nvPr/>
            </p:nvSpPr>
            <p:spPr>
              <a:xfrm rot="5912136" flipH="1">
                <a:off x="5633173" y="1617814"/>
                <a:ext cx="141626" cy="93186"/>
              </a:xfrm>
              <a:prstGeom prst="trapezoid">
                <a:avLst>
                  <a:gd name="adj" fmla="val 12383"/>
                </a:avLst>
              </a:prstGeom>
              <a:solidFill>
                <a:srgbClr val="07A398">
                  <a:lumMod val="50000"/>
                </a:srgbClr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3" name="Trapezoid 65">
                <a:extLst>
                  <a:ext uri="{FF2B5EF4-FFF2-40B4-BE49-F238E27FC236}">
                    <a16:creationId xmlns:a16="http://schemas.microsoft.com/office/drawing/2014/main" id="{5407E12B-581A-3490-099D-7C00BB089B42}"/>
                  </a:ext>
                </a:extLst>
              </p:cNvPr>
              <p:cNvSpPr/>
              <p:nvPr/>
            </p:nvSpPr>
            <p:spPr>
              <a:xfrm rot="5912136" flipH="1">
                <a:off x="5438996" y="1500266"/>
                <a:ext cx="200130" cy="266173"/>
              </a:xfrm>
              <a:prstGeom prst="trapezoid">
                <a:avLst>
                  <a:gd name="adj" fmla="val 12383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4" name="Trapezoid 66">
                <a:extLst>
                  <a:ext uri="{FF2B5EF4-FFF2-40B4-BE49-F238E27FC236}">
                    <a16:creationId xmlns:a16="http://schemas.microsoft.com/office/drawing/2014/main" id="{8E547A74-0D41-E604-8B66-D3C122945310}"/>
                  </a:ext>
                </a:extLst>
              </p:cNvPr>
              <p:cNvSpPr/>
              <p:nvPr/>
            </p:nvSpPr>
            <p:spPr>
              <a:xfrm rot="7277434" flipH="1">
                <a:off x="5857778" y="1735728"/>
                <a:ext cx="103331" cy="96694"/>
              </a:xfrm>
              <a:prstGeom prst="trapezoid">
                <a:avLst>
                  <a:gd name="adj" fmla="val 12383"/>
                </a:avLst>
              </a:prstGeom>
              <a:solidFill>
                <a:srgbClr val="07A398">
                  <a:lumMod val="50000"/>
                </a:srgbClr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5" name="Trapezoid 67">
                <a:extLst>
                  <a:ext uri="{FF2B5EF4-FFF2-40B4-BE49-F238E27FC236}">
                    <a16:creationId xmlns:a16="http://schemas.microsoft.com/office/drawing/2014/main" id="{2DF1BF66-1E0A-2C2B-95F4-8AF7DA438B20}"/>
                  </a:ext>
                </a:extLst>
              </p:cNvPr>
              <p:cNvSpPr/>
              <p:nvPr/>
            </p:nvSpPr>
            <p:spPr>
              <a:xfrm rot="7277434" flipH="1">
                <a:off x="5727739" y="1619233"/>
                <a:ext cx="146016" cy="194202"/>
              </a:xfrm>
              <a:prstGeom prst="trapezoid">
                <a:avLst>
                  <a:gd name="adj" fmla="val 12383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6" name="Trapezoid 68">
                <a:extLst>
                  <a:ext uri="{FF2B5EF4-FFF2-40B4-BE49-F238E27FC236}">
                    <a16:creationId xmlns:a16="http://schemas.microsoft.com/office/drawing/2014/main" id="{EDA98900-4DB3-4DE8-E493-AD8041B4FBD6}"/>
                  </a:ext>
                </a:extLst>
              </p:cNvPr>
              <p:cNvSpPr/>
              <p:nvPr/>
            </p:nvSpPr>
            <p:spPr>
              <a:xfrm rot="8867088" flipH="1">
                <a:off x="5923517" y="1775373"/>
                <a:ext cx="93497" cy="182880"/>
              </a:xfrm>
              <a:prstGeom prst="trapezoid">
                <a:avLst>
                  <a:gd name="adj" fmla="val 12383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27" name="Group 39">
              <a:extLst>
                <a:ext uri="{FF2B5EF4-FFF2-40B4-BE49-F238E27FC236}">
                  <a16:creationId xmlns:a16="http://schemas.microsoft.com/office/drawing/2014/main" id="{7A736C73-05F7-F7FB-E4F7-DB9CFC64622E}"/>
                </a:ext>
              </a:extLst>
            </p:cNvPr>
            <p:cNvGrpSpPr/>
            <p:nvPr/>
          </p:nvGrpSpPr>
          <p:grpSpPr>
            <a:xfrm>
              <a:off x="2939995" y="933055"/>
              <a:ext cx="2881564" cy="2474019"/>
              <a:chOff x="2939995" y="732089"/>
              <a:chExt cx="2881564" cy="2474019"/>
            </a:xfrm>
          </p:grpSpPr>
          <p:grpSp>
            <p:nvGrpSpPr>
              <p:cNvPr id="28" name="Group 40">
                <a:extLst>
                  <a:ext uri="{FF2B5EF4-FFF2-40B4-BE49-F238E27FC236}">
                    <a16:creationId xmlns:a16="http://schemas.microsoft.com/office/drawing/2014/main" id="{A2F50C21-E249-D8CB-0A40-4DA31D87EB53}"/>
                  </a:ext>
                </a:extLst>
              </p:cNvPr>
              <p:cNvGrpSpPr/>
              <p:nvPr/>
            </p:nvGrpSpPr>
            <p:grpSpPr>
              <a:xfrm rot="7898637">
                <a:off x="5214392" y="799382"/>
                <a:ext cx="344525" cy="861967"/>
                <a:chOff x="4130248" y="650162"/>
                <a:chExt cx="502279" cy="1664988"/>
              </a:xfrm>
              <a:solidFill>
                <a:srgbClr val="07A398"/>
              </a:solidFill>
            </p:grpSpPr>
            <p:sp>
              <p:nvSpPr>
                <p:cNvPr id="50" name="Trapezoid 62">
                  <a:extLst>
                    <a:ext uri="{FF2B5EF4-FFF2-40B4-BE49-F238E27FC236}">
                      <a16:creationId xmlns:a16="http://schemas.microsoft.com/office/drawing/2014/main" id="{086321CB-5778-2F7B-4AD5-B71B46EAE527}"/>
                    </a:ext>
                  </a:extLst>
                </p:cNvPr>
                <p:cNvSpPr/>
                <p:nvPr/>
              </p:nvSpPr>
              <p:spPr>
                <a:xfrm>
                  <a:off x="4130248" y="650162"/>
                  <a:ext cx="502273" cy="1664988"/>
                </a:xfrm>
                <a:prstGeom prst="trapezoid">
                  <a:avLst>
                    <a:gd name="adj" fmla="val 9168"/>
                  </a:avLst>
                </a:prstGeom>
                <a:grpFill/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51" name="Trapezoid 94">
                  <a:extLst>
                    <a:ext uri="{FF2B5EF4-FFF2-40B4-BE49-F238E27FC236}">
                      <a16:creationId xmlns:a16="http://schemas.microsoft.com/office/drawing/2014/main" id="{16DE4396-6998-E5ED-C77A-49B657C0418D}"/>
                    </a:ext>
                  </a:extLst>
                </p:cNvPr>
                <p:cNvSpPr/>
                <p:nvPr/>
              </p:nvSpPr>
              <p:spPr>
                <a:xfrm>
                  <a:off x="4449648" y="650162"/>
                  <a:ext cx="182879" cy="1664988"/>
                </a:xfrm>
                <a:custGeom>
                  <a:avLst/>
                  <a:gdLst>
                    <a:gd name="connsiteX0" fmla="*/ 0 w 182880"/>
                    <a:gd name="connsiteY0" fmla="*/ 1664988 h 1664988"/>
                    <a:gd name="connsiteX1" fmla="*/ 0 w 182880"/>
                    <a:gd name="connsiteY1" fmla="*/ 0 h 1664988"/>
                    <a:gd name="connsiteX2" fmla="*/ 182880 w 182880"/>
                    <a:gd name="connsiteY2" fmla="*/ 0 h 1664988"/>
                    <a:gd name="connsiteX3" fmla="*/ 182880 w 182880"/>
                    <a:gd name="connsiteY3" fmla="*/ 1664988 h 1664988"/>
                    <a:gd name="connsiteX4" fmla="*/ 0 w 182880"/>
                    <a:gd name="connsiteY4" fmla="*/ 1664988 h 1664988"/>
                    <a:gd name="connsiteX0" fmla="*/ 0 w 182880"/>
                    <a:gd name="connsiteY0" fmla="*/ 1664988 h 1664988"/>
                    <a:gd name="connsiteX1" fmla="*/ 0 w 182880"/>
                    <a:gd name="connsiteY1" fmla="*/ 0 h 1664988"/>
                    <a:gd name="connsiteX2" fmla="*/ 130540 w 182880"/>
                    <a:gd name="connsiteY2" fmla="*/ 3079 h 1664988"/>
                    <a:gd name="connsiteX3" fmla="*/ 182880 w 182880"/>
                    <a:gd name="connsiteY3" fmla="*/ 1664988 h 1664988"/>
                    <a:gd name="connsiteX4" fmla="*/ 0 w 182880"/>
                    <a:gd name="connsiteY4" fmla="*/ 1664988 h 1664988"/>
                    <a:gd name="connsiteX0" fmla="*/ 0 w 182880"/>
                    <a:gd name="connsiteY0" fmla="*/ 1664988 h 1664988"/>
                    <a:gd name="connsiteX1" fmla="*/ 0 w 182880"/>
                    <a:gd name="connsiteY1" fmla="*/ 0 h 1664988"/>
                    <a:gd name="connsiteX2" fmla="*/ 68965 w 182880"/>
                    <a:gd name="connsiteY2" fmla="*/ 6157 h 1664988"/>
                    <a:gd name="connsiteX3" fmla="*/ 182880 w 182880"/>
                    <a:gd name="connsiteY3" fmla="*/ 1664988 h 1664988"/>
                    <a:gd name="connsiteX4" fmla="*/ 0 w 182880"/>
                    <a:gd name="connsiteY4" fmla="*/ 1664988 h 1664988"/>
                    <a:gd name="connsiteX0" fmla="*/ 0 w 182880"/>
                    <a:gd name="connsiteY0" fmla="*/ 1664988 h 1664988"/>
                    <a:gd name="connsiteX1" fmla="*/ 0 w 182880"/>
                    <a:gd name="connsiteY1" fmla="*/ 0 h 1664988"/>
                    <a:gd name="connsiteX2" fmla="*/ 133619 w 182880"/>
                    <a:gd name="connsiteY2" fmla="*/ 3079 h 1664988"/>
                    <a:gd name="connsiteX3" fmla="*/ 182880 w 182880"/>
                    <a:gd name="connsiteY3" fmla="*/ 1664988 h 1664988"/>
                    <a:gd name="connsiteX4" fmla="*/ 0 w 182880"/>
                    <a:gd name="connsiteY4" fmla="*/ 1664988 h 1664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2880" h="1664988">
                      <a:moveTo>
                        <a:pt x="0" y="1664988"/>
                      </a:moveTo>
                      <a:lnTo>
                        <a:pt x="0" y="0"/>
                      </a:lnTo>
                      <a:lnTo>
                        <a:pt x="133619" y="3079"/>
                      </a:lnTo>
                      <a:lnTo>
                        <a:pt x="182880" y="1664988"/>
                      </a:lnTo>
                      <a:lnTo>
                        <a:pt x="0" y="1664988"/>
                      </a:lnTo>
                      <a:close/>
                    </a:path>
                  </a:pathLst>
                </a:custGeom>
                <a:solidFill>
                  <a:srgbClr val="07A398">
                    <a:lumMod val="75000"/>
                  </a:srgbClr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  <p:grpSp>
            <p:nvGrpSpPr>
              <p:cNvPr id="29" name="Group 41">
                <a:extLst>
                  <a:ext uri="{FF2B5EF4-FFF2-40B4-BE49-F238E27FC236}">
                    <a16:creationId xmlns:a16="http://schemas.microsoft.com/office/drawing/2014/main" id="{6C28DAB6-ACB4-F184-BF8C-099297CC35A9}"/>
                  </a:ext>
                </a:extLst>
              </p:cNvPr>
              <p:cNvGrpSpPr/>
              <p:nvPr/>
            </p:nvGrpSpPr>
            <p:grpSpPr>
              <a:xfrm rot="15664019">
                <a:off x="4239241" y="545571"/>
                <a:ext cx="414152" cy="1446605"/>
                <a:chOff x="391499" y="630207"/>
                <a:chExt cx="531849" cy="1593194"/>
              </a:xfrm>
            </p:grpSpPr>
            <p:sp>
              <p:nvSpPr>
                <p:cNvPr id="48" name="Rectangle: Rounded Corners 60">
                  <a:extLst>
                    <a:ext uri="{FF2B5EF4-FFF2-40B4-BE49-F238E27FC236}">
                      <a16:creationId xmlns:a16="http://schemas.microsoft.com/office/drawing/2014/main" id="{C0C47725-7BAC-FA0C-3A5D-486851EDE221}"/>
                    </a:ext>
                  </a:extLst>
                </p:cNvPr>
                <p:cNvSpPr/>
                <p:nvPr/>
              </p:nvSpPr>
              <p:spPr>
                <a:xfrm rot="20495611">
                  <a:off x="400454" y="630207"/>
                  <a:ext cx="522894" cy="153914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07A398"/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49" name="Rectangle: Rounded Corners 61">
                  <a:extLst>
                    <a:ext uri="{FF2B5EF4-FFF2-40B4-BE49-F238E27FC236}">
                      <a16:creationId xmlns:a16="http://schemas.microsoft.com/office/drawing/2014/main" id="{8B306B57-FA6D-C289-84B9-C7B1CC7B1C34}"/>
                    </a:ext>
                  </a:extLst>
                </p:cNvPr>
                <p:cNvSpPr/>
                <p:nvPr/>
              </p:nvSpPr>
              <p:spPr>
                <a:xfrm rot="20495611">
                  <a:off x="391499" y="684262"/>
                  <a:ext cx="191608" cy="153913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07A398">
                    <a:lumMod val="75000"/>
                  </a:srgbClr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  <p:grpSp>
            <p:nvGrpSpPr>
              <p:cNvPr id="30" name="Group 42">
                <a:extLst>
                  <a:ext uri="{FF2B5EF4-FFF2-40B4-BE49-F238E27FC236}">
                    <a16:creationId xmlns:a16="http://schemas.microsoft.com/office/drawing/2014/main" id="{DB70C983-CDC9-FC44-1778-EE8D8C27739F}"/>
                  </a:ext>
                </a:extLst>
              </p:cNvPr>
              <p:cNvGrpSpPr/>
              <p:nvPr/>
            </p:nvGrpSpPr>
            <p:grpSpPr>
              <a:xfrm rot="1062574">
                <a:off x="4839586" y="732089"/>
                <a:ext cx="437403" cy="437403"/>
                <a:chOff x="121429" y="411151"/>
                <a:chExt cx="607375" cy="607375"/>
              </a:xfrm>
            </p:grpSpPr>
            <p:sp>
              <p:nvSpPr>
                <p:cNvPr id="44" name="Oval 56">
                  <a:extLst>
                    <a:ext uri="{FF2B5EF4-FFF2-40B4-BE49-F238E27FC236}">
                      <a16:creationId xmlns:a16="http://schemas.microsoft.com/office/drawing/2014/main" id="{51CB2BF0-16D2-185D-E7EE-234129D5FF49}"/>
                    </a:ext>
                  </a:extLst>
                </p:cNvPr>
                <p:cNvSpPr/>
                <p:nvPr/>
              </p:nvSpPr>
              <p:spPr>
                <a:xfrm>
                  <a:off x="121429" y="411151"/>
                  <a:ext cx="607375" cy="607375"/>
                </a:xfrm>
                <a:prstGeom prst="ellipse">
                  <a:avLst/>
                </a:prstGeom>
                <a:solidFill>
                  <a:srgbClr val="07A398"/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45" name="Freeform: Shape 57">
                  <a:extLst>
                    <a:ext uri="{FF2B5EF4-FFF2-40B4-BE49-F238E27FC236}">
                      <a16:creationId xmlns:a16="http://schemas.microsoft.com/office/drawing/2014/main" id="{A901BC82-5CAA-0DBE-3663-526464A431FB}"/>
                    </a:ext>
                  </a:extLst>
                </p:cNvPr>
                <p:cNvSpPr/>
                <p:nvPr/>
              </p:nvSpPr>
              <p:spPr>
                <a:xfrm>
                  <a:off x="186933" y="476655"/>
                  <a:ext cx="476367" cy="476367"/>
                </a:xfrm>
                <a:custGeom>
                  <a:avLst/>
                  <a:gdLst>
                    <a:gd name="connsiteX0" fmla="*/ 977265 w 1950394"/>
                    <a:gd name="connsiteY0" fmla="*/ 1954006 h 1950394"/>
                    <a:gd name="connsiteX1" fmla="*/ 4 w 1950394"/>
                    <a:gd name="connsiteY1" fmla="*/ 977261 h 1950394"/>
                    <a:gd name="connsiteX2" fmla="*/ 976749 w 1950394"/>
                    <a:gd name="connsiteY2" fmla="*/ 0 h 1950394"/>
                    <a:gd name="connsiteX3" fmla="*/ 1953494 w 1950394"/>
                    <a:gd name="connsiteY3" fmla="*/ 976229 h 1950394"/>
                    <a:gd name="connsiteX4" fmla="*/ 977265 w 1950394"/>
                    <a:gd name="connsiteY4" fmla="*/ 1954006 h 1950394"/>
                    <a:gd name="connsiteX5" fmla="*/ 1198104 w 1950394"/>
                    <a:gd name="connsiteY5" fmla="*/ 1613977 h 1950394"/>
                    <a:gd name="connsiteX6" fmla="*/ 1221839 w 1950394"/>
                    <a:gd name="connsiteY6" fmla="*/ 1574763 h 1950394"/>
                    <a:gd name="connsiteX7" fmla="*/ 1240930 w 1950394"/>
                    <a:gd name="connsiteY7" fmla="*/ 1566507 h 1950394"/>
                    <a:gd name="connsiteX8" fmla="*/ 1257957 w 1950394"/>
                    <a:gd name="connsiteY8" fmla="*/ 1569603 h 1950394"/>
                    <a:gd name="connsiteX9" fmla="*/ 1298203 w 1950394"/>
                    <a:gd name="connsiteY9" fmla="*/ 1624297 h 1950394"/>
                    <a:gd name="connsiteX10" fmla="*/ 1311619 w 1950394"/>
                    <a:gd name="connsiteY10" fmla="*/ 1629456 h 1950394"/>
                    <a:gd name="connsiteX11" fmla="*/ 1375084 w 1950394"/>
                    <a:gd name="connsiteY11" fmla="*/ 1592822 h 1950394"/>
                    <a:gd name="connsiteX12" fmla="*/ 1377148 w 1950394"/>
                    <a:gd name="connsiteY12" fmla="*/ 1578891 h 1950394"/>
                    <a:gd name="connsiteX13" fmla="*/ 1349285 w 1950394"/>
                    <a:gd name="connsiteY13" fmla="*/ 1515426 h 1950394"/>
                    <a:gd name="connsiteX14" fmla="*/ 1353413 w 1950394"/>
                    <a:gd name="connsiteY14" fmla="*/ 1502010 h 1950394"/>
                    <a:gd name="connsiteX15" fmla="*/ 1385919 w 1950394"/>
                    <a:gd name="connsiteY15" fmla="*/ 1476727 h 1950394"/>
                    <a:gd name="connsiteX16" fmla="*/ 1400883 w 1950394"/>
                    <a:gd name="connsiteY16" fmla="*/ 1476727 h 1950394"/>
                    <a:gd name="connsiteX17" fmla="*/ 1452996 w 1950394"/>
                    <a:gd name="connsiteY17" fmla="*/ 1518005 h 1950394"/>
                    <a:gd name="connsiteX18" fmla="*/ 1470024 w 1950394"/>
                    <a:gd name="connsiteY18" fmla="*/ 1519553 h 1950394"/>
                    <a:gd name="connsiteX19" fmla="*/ 1519041 w 1950394"/>
                    <a:gd name="connsiteY19" fmla="*/ 1470535 h 1950394"/>
                    <a:gd name="connsiteX20" fmla="*/ 1518010 w 1950394"/>
                    <a:gd name="connsiteY20" fmla="*/ 1453508 h 1950394"/>
                    <a:gd name="connsiteX21" fmla="*/ 1475699 w 1950394"/>
                    <a:gd name="connsiteY21" fmla="*/ 1400363 h 1950394"/>
                    <a:gd name="connsiteX22" fmla="*/ 1476215 w 1950394"/>
                    <a:gd name="connsiteY22" fmla="*/ 1386431 h 1950394"/>
                    <a:gd name="connsiteX23" fmla="*/ 1501498 w 1950394"/>
                    <a:gd name="connsiteY23" fmla="*/ 1353925 h 1950394"/>
                    <a:gd name="connsiteX24" fmla="*/ 1515946 w 1950394"/>
                    <a:gd name="connsiteY24" fmla="*/ 1349797 h 1950394"/>
                    <a:gd name="connsiteX25" fmla="*/ 1579411 w 1950394"/>
                    <a:gd name="connsiteY25" fmla="*/ 1377660 h 1950394"/>
                    <a:gd name="connsiteX26" fmla="*/ 1592310 w 1950394"/>
                    <a:gd name="connsiteY26" fmla="*/ 1375596 h 1950394"/>
                    <a:gd name="connsiteX27" fmla="*/ 1628945 w 1950394"/>
                    <a:gd name="connsiteY27" fmla="*/ 1312130 h 1950394"/>
                    <a:gd name="connsiteX28" fmla="*/ 1623785 w 1950394"/>
                    <a:gd name="connsiteY28" fmla="*/ 1298199 h 1950394"/>
                    <a:gd name="connsiteX29" fmla="*/ 1577863 w 1950394"/>
                    <a:gd name="connsiteY29" fmla="*/ 1265692 h 1950394"/>
                    <a:gd name="connsiteX30" fmla="*/ 1571155 w 1950394"/>
                    <a:gd name="connsiteY30" fmla="*/ 1230090 h 1950394"/>
                    <a:gd name="connsiteX31" fmla="*/ 1579927 w 1950394"/>
                    <a:gd name="connsiteY31" fmla="*/ 1208419 h 1950394"/>
                    <a:gd name="connsiteX32" fmla="*/ 1596438 w 1950394"/>
                    <a:gd name="connsiteY32" fmla="*/ 1197583 h 1950394"/>
                    <a:gd name="connsiteX33" fmla="*/ 1660935 w 1950394"/>
                    <a:gd name="connsiteY33" fmla="*/ 1207387 h 1950394"/>
                    <a:gd name="connsiteX34" fmla="*/ 1675383 w 1950394"/>
                    <a:gd name="connsiteY34" fmla="*/ 1201195 h 1950394"/>
                    <a:gd name="connsiteX35" fmla="*/ 1693442 w 1950394"/>
                    <a:gd name="connsiteY35" fmla="*/ 1132570 h 1950394"/>
                    <a:gd name="connsiteX36" fmla="*/ 1684154 w 1950394"/>
                    <a:gd name="connsiteY36" fmla="*/ 1119155 h 1950394"/>
                    <a:gd name="connsiteX37" fmla="*/ 1621205 w 1950394"/>
                    <a:gd name="connsiteY37" fmla="*/ 1093872 h 1950394"/>
                    <a:gd name="connsiteX38" fmla="*/ 1614497 w 1950394"/>
                    <a:gd name="connsiteY38" fmla="*/ 1083037 h 1950394"/>
                    <a:gd name="connsiteX39" fmla="*/ 1620173 w 1950394"/>
                    <a:gd name="connsiteY39" fmla="*/ 1042274 h 1950394"/>
                    <a:gd name="connsiteX40" fmla="*/ 1632557 w 1950394"/>
                    <a:gd name="connsiteY40" fmla="*/ 1029891 h 1950394"/>
                    <a:gd name="connsiteX41" fmla="*/ 1696022 w 1950394"/>
                    <a:gd name="connsiteY41" fmla="*/ 1022667 h 1950394"/>
                    <a:gd name="connsiteX42" fmla="*/ 1709437 w 1950394"/>
                    <a:gd name="connsiteY42" fmla="*/ 1010800 h 1950394"/>
                    <a:gd name="connsiteX43" fmla="*/ 1709437 w 1950394"/>
                    <a:gd name="connsiteY43" fmla="*/ 943723 h 1950394"/>
                    <a:gd name="connsiteX44" fmla="*/ 1694990 w 1950394"/>
                    <a:gd name="connsiteY44" fmla="*/ 931339 h 1950394"/>
                    <a:gd name="connsiteX45" fmla="*/ 1650616 w 1950394"/>
                    <a:gd name="connsiteY45" fmla="*/ 928243 h 1950394"/>
                    <a:gd name="connsiteX46" fmla="*/ 1618109 w 1950394"/>
                    <a:gd name="connsiteY46" fmla="*/ 892125 h 1950394"/>
                    <a:gd name="connsiteX47" fmla="*/ 1615013 w 1950394"/>
                    <a:gd name="connsiteY47" fmla="*/ 874582 h 1950394"/>
                    <a:gd name="connsiteX48" fmla="*/ 1622753 w 1950394"/>
                    <a:gd name="connsiteY48" fmla="*/ 859102 h 1950394"/>
                    <a:gd name="connsiteX49" fmla="*/ 1684670 w 1950394"/>
                    <a:gd name="connsiteY49" fmla="*/ 834851 h 1950394"/>
                    <a:gd name="connsiteX50" fmla="*/ 1693442 w 1950394"/>
                    <a:gd name="connsiteY50" fmla="*/ 821952 h 1950394"/>
                    <a:gd name="connsiteX51" fmla="*/ 1674867 w 1950394"/>
                    <a:gd name="connsiteY51" fmla="*/ 753327 h 1950394"/>
                    <a:gd name="connsiteX52" fmla="*/ 1659903 w 1950394"/>
                    <a:gd name="connsiteY52" fmla="*/ 746619 h 1950394"/>
                    <a:gd name="connsiteX53" fmla="*/ 1594374 w 1950394"/>
                    <a:gd name="connsiteY53" fmla="*/ 756423 h 1950394"/>
                    <a:gd name="connsiteX54" fmla="*/ 1580443 w 1950394"/>
                    <a:gd name="connsiteY54" fmla="*/ 747651 h 1950394"/>
                    <a:gd name="connsiteX55" fmla="*/ 1565995 w 1950394"/>
                    <a:gd name="connsiteY55" fmla="*/ 713081 h 1950394"/>
                    <a:gd name="connsiteX56" fmla="*/ 1570123 w 1950394"/>
                    <a:gd name="connsiteY56" fmla="*/ 696054 h 1950394"/>
                    <a:gd name="connsiteX57" fmla="*/ 1623269 w 1950394"/>
                    <a:gd name="connsiteY57" fmla="*/ 656323 h 1950394"/>
                    <a:gd name="connsiteX58" fmla="*/ 1628429 w 1950394"/>
                    <a:gd name="connsiteY58" fmla="*/ 641876 h 1950394"/>
                    <a:gd name="connsiteX59" fmla="*/ 1592310 w 1950394"/>
                    <a:gd name="connsiteY59" fmla="*/ 579443 h 1950394"/>
                    <a:gd name="connsiteX60" fmla="*/ 1578379 w 1950394"/>
                    <a:gd name="connsiteY60" fmla="*/ 576863 h 1950394"/>
                    <a:gd name="connsiteX61" fmla="*/ 1532457 w 1950394"/>
                    <a:gd name="connsiteY61" fmla="*/ 599050 h 1950394"/>
                    <a:gd name="connsiteX62" fmla="*/ 1490147 w 1950394"/>
                    <a:gd name="connsiteY62" fmla="*/ 585118 h 1950394"/>
                    <a:gd name="connsiteX63" fmla="*/ 1477247 w 1950394"/>
                    <a:gd name="connsiteY63" fmla="*/ 569123 h 1950394"/>
                    <a:gd name="connsiteX64" fmla="*/ 1476731 w 1950394"/>
                    <a:gd name="connsiteY64" fmla="*/ 552096 h 1950394"/>
                    <a:gd name="connsiteX65" fmla="*/ 1518525 w 1950394"/>
                    <a:gd name="connsiteY65" fmla="*/ 499982 h 1950394"/>
                    <a:gd name="connsiteX66" fmla="*/ 1519557 w 1950394"/>
                    <a:gd name="connsiteY66" fmla="*/ 483987 h 1950394"/>
                    <a:gd name="connsiteX67" fmla="*/ 1470540 w 1950394"/>
                    <a:gd name="connsiteY67" fmla="*/ 434453 h 1950394"/>
                    <a:gd name="connsiteX68" fmla="*/ 1452480 w 1950394"/>
                    <a:gd name="connsiteY68" fmla="*/ 436001 h 1950394"/>
                    <a:gd name="connsiteX69" fmla="*/ 1418942 w 1950394"/>
                    <a:gd name="connsiteY69" fmla="*/ 465412 h 1950394"/>
                    <a:gd name="connsiteX70" fmla="*/ 1369408 w 1950394"/>
                    <a:gd name="connsiteY70" fmla="*/ 463348 h 1950394"/>
                    <a:gd name="connsiteX71" fmla="*/ 1354961 w 1950394"/>
                    <a:gd name="connsiteY71" fmla="*/ 452512 h 1950394"/>
                    <a:gd name="connsiteX72" fmla="*/ 1349801 w 1950394"/>
                    <a:gd name="connsiteY72" fmla="*/ 436001 h 1950394"/>
                    <a:gd name="connsiteX73" fmla="*/ 1377148 w 1950394"/>
                    <a:gd name="connsiteY73" fmla="*/ 374084 h 1950394"/>
                    <a:gd name="connsiteX74" fmla="*/ 1374052 w 1950394"/>
                    <a:gd name="connsiteY74" fmla="*/ 360152 h 1950394"/>
                    <a:gd name="connsiteX75" fmla="*/ 1312651 w 1950394"/>
                    <a:gd name="connsiteY75" fmla="*/ 324550 h 1950394"/>
                    <a:gd name="connsiteX76" fmla="*/ 1296655 w 1950394"/>
                    <a:gd name="connsiteY76" fmla="*/ 329193 h 1950394"/>
                    <a:gd name="connsiteX77" fmla="*/ 1256925 w 1950394"/>
                    <a:gd name="connsiteY77" fmla="*/ 382855 h 1950394"/>
                    <a:gd name="connsiteX78" fmla="*/ 1238866 w 1950394"/>
                    <a:gd name="connsiteY78" fmla="*/ 386467 h 1950394"/>
                    <a:gd name="connsiteX79" fmla="*/ 1206875 w 1950394"/>
                    <a:gd name="connsiteY79" fmla="*/ 373052 h 1950394"/>
                    <a:gd name="connsiteX80" fmla="*/ 1196556 w 1950394"/>
                    <a:gd name="connsiteY80" fmla="*/ 357572 h 1950394"/>
                    <a:gd name="connsiteX81" fmla="*/ 1206359 w 1950394"/>
                    <a:gd name="connsiteY81" fmla="*/ 293075 h 1950394"/>
                    <a:gd name="connsiteX82" fmla="*/ 1199652 w 1950394"/>
                    <a:gd name="connsiteY82" fmla="*/ 278112 h 1950394"/>
                    <a:gd name="connsiteX83" fmla="*/ 1131027 w 1950394"/>
                    <a:gd name="connsiteY83" fmla="*/ 259537 h 1950394"/>
                    <a:gd name="connsiteX84" fmla="*/ 1118127 w 1950394"/>
                    <a:gd name="connsiteY84" fmla="*/ 268308 h 1950394"/>
                    <a:gd name="connsiteX85" fmla="*/ 1093360 w 1950394"/>
                    <a:gd name="connsiteY85" fmla="*/ 331258 h 1950394"/>
                    <a:gd name="connsiteX86" fmla="*/ 1079945 w 1950394"/>
                    <a:gd name="connsiteY86" fmla="*/ 338481 h 1950394"/>
                    <a:gd name="connsiteX87" fmla="*/ 1042794 w 1950394"/>
                    <a:gd name="connsiteY87" fmla="*/ 333837 h 1950394"/>
                    <a:gd name="connsiteX88" fmla="*/ 1028347 w 1950394"/>
                    <a:gd name="connsiteY88" fmla="*/ 320422 h 1950394"/>
                    <a:gd name="connsiteX89" fmla="*/ 1021123 w 1950394"/>
                    <a:gd name="connsiteY89" fmla="*/ 257989 h 1950394"/>
                    <a:gd name="connsiteX90" fmla="*/ 1008740 w 1950394"/>
                    <a:gd name="connsiteY90" fmla="*/ 243541 h 1950394"/>
                    <a:gd name="connsiteX91" fmla="*/ 941663 w 1950394"/>
                    <a:gd name="connsiteY91" fmla="*/ 243541 h 1950394"/>
                    <a:gd name="connsiteX92" fmla="*/ 929795 w 1950394"/>
                    <a:gd name="connsiteY92" fmla="*/ 256957 h 1950394"/>
                    <a:gd name="connsiteX93" fmla="*/ 922572 w 1950394"/>
                    <a:gd name="connsiteY93" fmla="*/ 320422 h 1950394"/>
                    <a:gd name="connsiteX94" fmla="*/ 909156 w 1950394"/>
                    <a:gd name="connsiteY94" fmla="*/ 333321 h 1950394"/>
                    <a:gd name="connsiteX95" fmla="*/ 872006 w 1950394"/>
                    <a:gd name="connsiteY95" fmla="*/ 337965 h 1950394"/>
                    <a:gd name="connsiteX96" fmla="*/ 857559 w 1950394"/>
                    <a:gd name="connsiteY96" fmla="*/ 330226 h 1950394"/>
                    <a:gd name="connsiteX97" fmla="*/ 833308 w 1950394"/>
                    <a:gd name="connsiteY97" fmla="*/ 268308 h 1950394"/>
                    <a:gd name="connsiteX98" fmla="*/ 819892 w 1950394"/>
                    <a:gd name="connsiteY98" fmla="*/ 259021 h 1950394"/>
                    <a:gd name="connsiteX99" fmla="*/ 753847 w 1950394"/>
                    <a:gd name="connsiteY99" fmla="*/ 276564 h 1950394"/>
                    <a:gd name="connsiteX100" fmla="*/ 745591 w 1950394"/>
                    <a:gd name="connsiteY100" fmla="*/ 293075 h 1950394"/>
                    <a:gd name="connsiteX101" fmla="*/ 754879 w 1950394"/>
                    <a:gd name="connsiteY101" fmla="*/ 339513 h 1950394"/>
                    <a:gd name="connsiteX102" fmla="*/ 728564 w 1950394"/>
                    <a:gd name="connsiteY102" fmla="*/ 378728 h 1950394"/>
                    <a:gd name="connsiteX103" fmla="*/ 712053 w 1950394"/>
                    <a:gd name="connsiteY103" fmla="*/ 385951 h 1950394"/>
                    <a:gd name="connsiteX104" fmla="*/ 695026 w 1950394"/>
                    <a:gd name="connsiteY104" fmla="*/ 382855 h 1950394"/>
                    <a:gd name="connsiteX105" fmla="*/ 654779 w 1950394"/>
                    <a:gd name="connsiteY105" fmla="*/ 328161 h 1950394"/>
                    <a:gd name="connsiteX106" fmla="*/ 641364 w 1950394"/>
                    <a:gd name="connsiteY106" fmla="*/ 323002 h 1950394"/>
                    <a:gd name="connsiteX107" fmla="*/ 577899 w 1950394"/>
                    <a:gd name="connsiteY107" fmla="*/ 359636 h 1950394"/>
                    <a:gd name="connsiteX108" fmla="*/ 574803 w 1950394"/>
                    <a:gd name="connsiteY108" fmla="*/ 372536 h 1950394"/>
                    <a:gd name="connsiteX109" fmla="*/ 602666 w 1950394"/>
                    <a:gd name="connsiteY109" fmla="*/ 435485 h 1950394"/>
                    <a:gd name="connsiteX110" fmla="*/ 598022 w 1950394"/>
                    <a:gd name="connsiteY110" fmla="*/ 450964 h 1950394"/>
                    <a:gd name="connsiteX111" fmla="*/ 567579 w 1950394"/>
                    <a:gd name="connsiteY111" fmla="*/ 474699 h 1950394"/>
                    <a:gd name="connsiteX112" fmla="*/ 550552 w 1950394"/>
                    <a:gd name="connsiteY112" fmla="*/ 474699 h 1950394"/>
                    <a:gd name="connsiteX113" fmla="*/ 498438 w 1950394"/>
                    <a:gd name="connsiteY113" fmla="*/ 432905 h 1950394"/>
                    <a:gd name="connsiteX114" fmla="*/ 483475 w 1950394"/>
                    <a:gd name="connsiteY114" fmla="*/ 431357 h 1950394"/>
                    <a:gd name="connsiteX115" fmla="*/ 432393 w 1950394"/>
                    <a:gd name="connsiteY115" fmla="*/ 482439 h 1950394"/>
                    <a:gd name="connsiteX116" fmla="*/ 433425 w 1950394"/>
                    <a:gd name="connsiteY116" fmla="*/ 497402 h 1950394"/>
                    <a:gd name="connsiteX117" fmla="*/ 475735 w 1950394"/>
                    <a:gd name="connsiteY117" fmla="*/ 550032 h 1950394"/>
                    <a:gd name="connsiteX118" fmla="*/ 475219 w 1950394"/>
                    <a:gd name="connsiteY118" fmla="*/ 566027 h 1950394"/>
                    <a:gd name="connsiteX119" fmla="*/ 450968 w 1950394"/>
                    <a:gd name="connsiteY119" fmla="*/ 597502 h 1950394"/>
                    <a:gd name="connsiteX120" fmla="*/ 437553 w 1950394"/>
                    <a:gd name="connsiteY120" fmla="*/ 601629 h 1950394"/>
                    <a:gd name="connsiteX121" fmla="*/ 373056 w 1950394"/>
                    <a:gd name="connsiteY121" fmla="*/ 573251 h 1950394"/>
                    <a:gd name="connsiteX122" fmla="*/ 360156 w 1950394"/>
                    <a:gd name="connsiteY122" fmla="*/ 575315 h 1950394"/>
                    <a:gd name="connsiteX123" fmla="*/ 323522 w 1950394"/>
                    <a:gd name="connsiteY123" fmla="*/ 638780 h 1950394"/>
                    <a:gd name="connsiteX124" fmla="*/ 328166 w 1950394"/>
                    <a:gd name="connsiteY124" fmla="*/ 652711 h 1950394"/>
                    <a:gd name="connsiteX125" fmla="*/ 374088 w 1950394"/>
                    <a:gd name="connsiteY125" fmla="*/ 685218 h 1950394"/>
                    <a:gd name="connsiteX126" fmla="*/ 380795 w 1950394"/>
                    <a:gd name="connsiteY126" fmla="*/ 720820 h 1950394"/>
                    <a:gd name="connsiteX127" fmla="*/ 372024 w 1950394"/>
                    <a:gd name="connsiteY127" fmla="*/ 742492 h 1950394"/>
                    <a:gd name="connsiteX128" fmla="*/ 355513 w 1950394"/>
                    <a:gd name="connsiteY128" fmla="*/ 753327 h 1950394"/>
                    <a:gd name="connsiteX129" fmla="*/ 291015 w 1950394"/>
                    <a:gd name="connsiteY129" fmla="*/ 743523 h 1950394"/>
                    <a:gd name="connsiteX130" fmla="*/ 276568 w 1950394"/>
                    <a:gd name="connsiteY130" fmla="*/ 751263 h 1950394"/>
                    <a:gd name="connsiteX131" fmla="*/ 258509 w 1950394"/>
                    <a:gd name="connsiteY131" fmla="*/ 818340 h 1950394"/>
                    <a:gd name="connsiteX132" fmla="*/ 267796 w 1950394"/>
                    <a:gd name="connsiteY132" fmla="*/ 831756 h 1950394"/>
                    <a:gd name="connsiteX133" fmla="*/ 330746 w 1950394"/>
                    <a:gd name="connsiteY133" fmla="*/ 857038 h 1950394"/>
                    <a:gd name="connsiteX134" fmla="*/ 337453 w 1950394"/>
                    <a:gd name="connsiteY134" fmla="*/ 869422 h 1950394"/>
                    <a:gd name="connsiteX135" fmla="*/ 332810 w 1950394"/>
                    <a:gd name="connsiteY135" fmla="*/ 906572 h 1950394"/>
                    <a:gd name="connsiteX136" fmla="*/ 318878 w 1950394"/>
                    <a:gd name="connsiteY136" fmla="*/ 922052 h 1950394"/>
                    <a:gd name="connsiteX137" fmla="*/ 256445 w 1950394"/>
                    <a:gd name="connsiteY137" fmla="*/ 929275 h 1950394"/>
                    <a:gd name="connsiteX138" fmla="*/ 242514 w 1950394"/>
                    <a:gd name="connsiteY138" fmla="*/ 942175 h 1950394"/>
                    <a:gd name="connsiteX139" fmla="*/ 242514 w 1950394"/>
                    <a:gd name="connsiteY139" fmla="*/ 1006672 h 1950394"/>
                    <a:gd name="connsiteX140" fmla="*/ 257993 w 1950394"/>
                    <a:gd name="connsiteY140" fmla="*/ 1020603 h 1950394"/>
                    <a:gd name="connsiteX141" fmla="*/ 321458 w 1950394"/>
                    <a:gd name="connsiteY141" fmla="*/ 1028343 h 1950394"/>
                    <a:gd name="connsiteX142" fmla="*/ 331778 w 1950394"/>
                    <a:gd name="connsiteY142" fmla="*/ 1039694 h 1950394"/>
                    <a:gd name="connsiteX143" fmla="*/ 336937 w 1950394"/>
                    <a:gd name="connsiteY143" fmla="*/ 1077877 h 1950394"/>
                    <a:gd name="connsiteX144" fmla="*/ 329198 w 1950394"/>
                    <a:gd name="connsiteY144" fmla="*/ 1093356 h 1950394"/>
                    <a:gd name="connsiteX145" fmla="*/ 265733 w 1950394"/>
                    <a:gd name="connsiteY145" fmla="*/ 1117607 h 1950394"/>
                    <a:gd name="connsiteX146" fmla="*/ 257993 w 1950394"/>
                    <a:gd name="connsiteY146" fmla="*/ 1129990 h 1950394"/>
                    <a:gd name="connsiteX147" fmla="*/ 276568 w 1950394"/>
                    <a:gd name="connsiteY147" fmla="*/ 1198615 h 1950394"/>
                    <a:gd name="connsiteX148" fmla="*/ 291531 w 1950394"/>
                    <a:gd name="connsiteY148" fmla="*/ 1205839 h 1950394"/>
                    <a:gd name="connsiteX149" fmla="*/ 345709 w 1950394"/>
                    <a:gd name="connsiteY149" fmla="*/ 1196035 h 1950394"/>
                    <a:gd name="connsiteX150" fmla="*/ 375636 w 1950394"/>
                    <a:gd name="connsiteY150" fmla="*/ 1216675 h 1950394"/>
                    <a:gd name="connsiteX151" fmla="*/ 384407 w 1950394"/>
                    <a:gd name="connsiteY151" fmla="*/ 1236798 h 1950394"/>
                    <a:gd name="connsiteX152" fmla="*/ 379764 w 1950394"/>
                    <a:gd name="connsiteY152" fmla="*/ 1257953 h 1950394"/>
                    <a:gd name="connsiteX153" fmla="*/ 327134 w 1950394"/>
                    <a:gd name="connsiteY153" fmla="*/ 1296651 h 1950394"/>
                    <a:gd name="connsiteX154" fmla="*/ 322490 w 1950394"/>
                    <a:gd name="connsiteY154" fmla="*/ 1310583 h 1950394"/>
                    <a:gd name="connsiteX155" fmla="*/ 359124 w 1950394"/>
                    <a:gd name="connsiteY155" fmla="*/ 1374048 h 1950394"/>
                    <a:gd name="connsiteX156" fmla="*/ 370992 w 1950394"/>
                    <a:gd name="connsiteY156" fmla="*/ 1376628 h 1950394"/>
                    <a:gd name="connsiteX157" fmla="*/ 433941 w 1950394"/>
                    <a:gd name="connsiteY157" fmla="*/ 1348765 h 1950394"/>
                    <a:gd name="connsiteX158" fmla="*/ 450452 w 1950394"/>
                    <a:gd name="connsiteY158" fmla="*/ 1353925 h 1950394"/>
                    <a:gd name="connsiteX159" fmla="*/ 474187 w 1950394"/>
                    <a:gd name="connsiteY159" fmla="*/ 1384367 h 1950394"/>
                    <a:gd name="connsiteX160" fmla="*/ 475219 w 1950394"/>
                    <a:gd name="connsiteY160" fmla="*/ 1399331 h 1950394"/>
                    <a:gd name="connsiteX161" fmla="*/ 432909 w 1950394"/>
                    <a:gd name="connsiteY161" fmla="*/ 1452476 h 1950394"/>
                    <a:gd name="connsiteX162" fmla="*/ 431877 w 1950394"/>
                    <a:gd name="connsiteY162" fmla="*/ 1468471 h 1950394"/>
                    <a:gd name="connsiteX163" fmla="*/ 481927 w 1950394"/>
                    <a:gd name="connsiteY163" fmla="*/ 1518521 h 1950394"/>
                    <a:gd name="connsiteX164" fmla="*/ 497922 w 1950394"/>
                    <a:gd name="connsiteY164" fmla="*/ 1517489 h 1950394"/>
                    <a:gd name="connsiteX165" fmla="*/ 550036 w 1950394"/>
                    <a:gd name="connsiteY165" fmla="*/ 1475695 h 1950394"/>
                    <a:gd name="connsiteX166" fmla="*/ 567063 w 1950394"/>
                    <a:gd name="connsiteY166" fmla="*/ 1476211 h 1950394"/>
                    <a:gd name="connsiteX167" fmla="*/ 596474 w 1950394"/>
                    <a:gd name="connsiteY167" fmla="*/ 1498914 h 1950394"/>
                    <a:gd name="connsiteX168" fmla="*/ 601634 w 1950394"/>
                    <a:gd name="connsiteY168" fmla="*/ 1515426 h 1950394"/>
                    <a:gd name="connsiteX169" fmla="*/ 574287 w 1950394"/>
                    <a:gd name="connsiteY169" fmla="*/ 1577343 h 1950394"/>
                    <a:gd name="connsiteX170" fmla="*/ 576867 w 1950394"/>
                    <a:gd name="connsiteY170" fmla="*/ 1591274 h 1950394"/>
                    <a:gd name="connsiteX171" fmla="*/ 639300 w 1950394"/>
                    <a:gd name="connsiteY171" fmla="*/ 1627393 h 1950394"/>
                    <a:gd name="connsiteX172" fmla="*/ 653747 w 1950394"/>
                    <a:gd name="connsiteY172" fmla="*/ 1622233 h 1950394"/>
                    <a:gd name="connsiteX173" fmla="*/ 693478 w 1950394"/>
                    <a:gd name="connsiteY173" fmla="*/ 1568571 h 1950394"/>
                    <a:gd name="connsiteX174" fmla="*/ 711537 w 1950394"/>
                    <a:gd name="connsiteY174" fmla="*/ 1564959 h 1950394"/>
                    <a:gd name="connsiteX175" fmla="*/ 743528 w 1950394"/>
                    <a:gd name="connsiteY175" fmla="*/ 1578375 h 1950394"/>
                    <a:gd name="connsiteX176" fmla="*/ 753847 w 1950394"/>
                    <a:gd name="connsiteY176" fmla="*/ 1593854 h 1950394"/>
                    <a:gd name="connsiteX177" fmla="*/ 744044 w 1950394"/>
                    <a:gd name="connsiteY177" fmla="*/ 1658351 h 1950394"/>
                    <a:gd name="connsiteX178" fmla="*/ 752299 w 1950394"/>
                    <a:gd name="connsiteY178" fmla="*/ 1673831 h 1950394"/>
                    <a:gd name="connsiteX179" fmla="*/ 818344 w 1950394"/>
                    <a:gd name="connsiteY179" fmla="*/ 1691374 h 1950394"/>
                    <a:gd name="connsiteX180" fmla="*/ 832276 w 1950394"/>
                    <a:gd name="connsiteY180" fmla="*/ 1682602 h 1950394"/>
                    <a:gd name="connsiteX181" fmla="*/ 857043 w 1950394"/>
                    <a:gd name="connsiteY181" fmla="*/ 1619653 h 1950394"/>
                    <a:gd name="connsiteX182" fmla="*/ 868910 w 1950394"/>
                    <a:gd name="connsiteY182" fmla="*/ 1612429 h 1950394"/>
                    <a:gd name="connsiteX183" fmla="*/ 908640 w 1950394"/>
                    <a:gd name="connsiteY183" fmla="*/ 1617589 h 1950394"/>
                    <a:gd name="connsiteX184" fmla="*/ 922056 w 1950394"/>
                    <a:gd name="connsiteY184" fmla="*/ 1630488 h 1950394"/>
                    <a:gd name="connsiteX185" fmla="*/ 929279 w 1950394"/>
                    <a:gd name="connsiteY185" fmla="*/ 1692922 h 1950394"/>
                    <a:gd name="connsiteX186" fmla="*/ 942695 w 1950394"/>
                    <a:gd name="connsiteY186" fmla="*/ 1707369 h 1950394"/>
                    <a:gd name="connsiteX187" fmla="*/ 1007192 w 1950394"/>
                    <a:gd name="connsiteY187" fmla="*/ 1707369 h 1950394"/>
                    <a:gd name="connsiteX188" fmla="*/ 1020607 w 1950394"/>
                    <a:gd name="connsiteY188" fmla="*/ 1692406 h 1950394"/>
                    <a:gd name="connsiteX189" fmla="*/ 1028347 w 1950394"/>
                    <a:gd name="connsiteY189" fmla="*/ 1628941 h 1950394"/>
                    <a:gd name="connsiteX190" fmla="*/ 1040215 w 1950394"/>
                    <a:gd name="connsiteY190" fmla="*/ 1617589 h 1950394"/>
                    <a:gd name="connsiteX191" fmla="*/ 1078397 w 1950394"/>
                    <a:gd name="connsiteY191" fmla="*/ 1612429 h 1950394"/>
                    <a:gd name="connsiteX192" fmla="*/ 1092844 w 1950394"/>
                    <a:gd name="connsiteY192" fmla="*/ 1619653 h 1950394"/>
                    <a:gd name="connsiteX193" fmla="*/ 1117095 w 1950394"/>
                    <a:gd name="connsiteY193" fmla="*/ 1681570 h 1950394"/>
                    <a:gd name="connsiteX194" fmla="*/ 1130511 w 1950394"/>
                    <a:gd name="connsiteY194" fmla="*/ 1690858 h 1950394"/>
                    <a:gd name="connsiteX195" fmla="*/ 1196556 w 1950394"/>
                    <a:gd name="connsiteY195" fmla="*/ 1673315 h 1950394"/>
                    <a:gd name="connsiteX196" fmla="*/ 1204811 w 1950394"/>
                    <a:gd name="connsiteY196" fmla="*/ 1656803 h 1950394"/>
                    <a:gd name="connsiteX197" fmla="*/ 1198104 w 1950394"/>
                    <a:gd name="connsiteY197" fmla="*/ 1613977 h 19503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</a:cxnLst>
                  <a:rect l="l" t="t" r="r" b="b"/>
                  <a:pathLst>
                    <a:path w="1950394" h="1950394">
                      <a:moveTo>
                        <a:pt x="977265" y="1954006"/>
                      </a:moveTo>
                      <a:cubicBezTo>
                        <a:pt x="444261" y="1950394"/>
                        <a:pt x="1552" y="1529873"/>
                        <a:pt x="4" y="977261"/>
                      </a:cubicBezTo>
                      <a:cubicBezTo>
                        <a:pt x="-1544" y="439613"/>
                        <a:pt x="427749" y="0"/>
                        <a:pt x="976749" y="0"/>
                      </a:cubicBezTo>
                      <a:cubicBezTo>
                        <a:pt x="1519041" y="0"/>
                        <a:pt x="1952978" y="432905"/>
                        <a:pt x="1953494" y="976229"/>
                      </a:cubicBezTo>
                      <a:cubicBezTo>
                        <a:pt x="1953494" y="1512846"/>
                        <a:pt x="1525749" y="1948330"/>
                        <a:pt x="977265" y="1954006"/>
                      </a:cubicBezTo>
                      <a:close/>
                      <a:moveTo>
                        <a:pt x="1198104" y="1613977"/>
                      </a:moveTo>
                      <a:cubicBezTo>
                        <a:pt x="1198104" y="1578891"/>
                        <a:pt x="1194492" y="1586630"/>
                        <a:pt x="1221839" y="1574763"/>
                      </a:cubicBezTo>
                      <a:cubicBezTo>
                        <a:pt x="1228030" y="1572183"/>
                        <a:pt x="1234738" y="1569603"/>
                        <a:pt x="1240930" y="1566507"/>
                      </a:cubicBezTo>
                      <a:cubicBezTo>
                        <a:pt x="1247637" y="1562896"/>
                        <a:pt x="1252797" y="1563927"/>
                        <a:pt x="1257957" y="1569603"/>
                      </a:cubicBezTo>
                      <a:cubicBezTo>
                        <a:pt x="1272920" y="1586630"/>
                        <a:pt x="1290464" y="1602110"/>
                        <a:pt x="1298203" y="1624297"/>
                      </a:cubicBezTo>
                      <a:cubicBezTo>
                        <a:pt x="1300783" y="1631520"/>
                        <a:pt x="1304395" y="1633068"/>
                        <a:pt x="1311619" y="1629456"/>
                      </a:cubicBezTo>
                      <a:cubicBezTo>
                        <a:pt x="1333290" y="1618105"/>
                        <a:pt x="1354445" y="1605722"/>
                        <a:pt x="1375084" y="1592822"/>
                      </a:cubicBezTo>
                      <a:cubicBezTo>
                        <a:pt x="1382824" y="1588178"/>
                        <a:pt x="1381791" y="1584051"/>
                        <a:pt x="1377148" y="1578891"/>
                      </a:cubicBezTo>
                      <a:cubicBezTo>
                        <a:pt x="1361152" y="1560832"/>
                        <a:pt x="1356509" y="1537613"/>
                        <a:pt x="1349285" y="1515426"/>
                      </a:cubicBezTo>
                      <a:cubicBezTo>
                        <a:pt x="1347221" y="1509750"/>
                        <a:pt x="1348253" y="1505622"/>
                        <a:pt x="1353413" y="1502010"/>
                      </a:cubicBezTo>
                      <a:cubicBezTo>
                        <a:pt x="1364248" y="1493754"/>
                        <a:pt x="1375600" y="1485499"/>
                        <a:pt x="1385919" y="1476727"/>
                      </a:cubicBezTo>
                      <a:cubicBezTo>
                        <a:pt x="1391079" y="1472600"/>
                        <a:pt x="1395723" y="1473115"/>
                        <a:pt x="1400883" y="1476727"/>
                      </a:cubicBezTo>
                      <a:cubicBezTo>
                        <a:pt x="1419458" y="1489111"/>
                        <a:pt x="1440097" y="1498914"/>
                        <a:pt x="1452996" y="1518005"/>
                      </a:cubicBezTo>
                      <a:cubicBezTo>
                        <a:pt x="1457640" y="1525229"/>
                        <a:pt x="1463316" y="1525745"/>
                        <a:pt x="1470024" y="1519553"/>
                      </a:cubicBezTo>
                      <a:cubicBezTo>
                        <a:pt x="1487051" y="1503558"/>
                        <a:pt x="1503562" y="1487047"/>
                        <a:pt x="1519041" y="1470535"/>
                      </a:cubicBezTo>
                      <a:cubicBezTo>
                        <a:pt x="1525233" y="1464344"/>
                        <a:pt x="1525749" y="1458668"/>
                        <a:pt x="1518010" y="1453508"/>
                      </a:cubicBezTo>
                      <a:cubicBezTo>
                        <a:pt x="1498402" y="1440093"/>
                        <a:pt x="1488599" y="1418938"/>
                        <a:pt x="1475699" y="1400363"/>
                      </a:cubicBezTo>
                      <a:cubicBezTo>
                        <a:pt x="1472088" y="1395203"/>
                        <a:pt x="1472088" y="1391075"/>
                        <a:pt x="1476215" y="1386431"/>
                      </a:cubicBezTo>
                      <a:cubicBezTo>
                        <a:pt x="1484987" y="1375596"/>
                        <a:pt x="1493243" y="1364760"/>
                        <a:pt x="1501498" y="1353925"/>
                      </a:cubicBezTo>
                      <a:cubicBezTo>
                        <a:pt x="1505626" y="1348249"/>
                        <a:pt x="1510270" y="1348249"/>
                        <a:pt x="1515946" y="1349797"/>
                      </a:cubicBezTo>
                      <a:cubicBezTo>
                        <a:pt x="1538133" y="1357020"/>
                        <a:pt x="1560836" y="1362180"/>
                        <a:pt x="1579411" y="1377660"/>
                      </a:cubicBezTo>
                      <a:cubicBezTo>
                        <a:pt x="1584571" y="1382303"/>
                        <a:pt x="1588182" y="1382303"/>
                        <a:pt x="1592310" y="1375596"/>
                      </a:cubicBezTo>
                      <a:cubicBezTo>
                        <a:pt x="1605210" y="1354441"/>
                        <a:pt x="1617593" y="1333801"/>
                        <a:pt x="1628945" y="1312130"/>
                      </a:cubicBezTo>
                      <a:cubicBezTo>
                        <a:pt x="1632557" y="1304907"/>
                        <a:pt x="1631009" y="1300779"/>
                        <a:pt x="1623785" y="1298199"/>
                      </a:cubicBezTo>
                      <a:cubicBezTo>
                        <a:pt x="1605726" y="1291491"/>
                        <a:pt x="1591794" y="1278592"/>
                        <a:pt x="1577863" y="1265692"/>
                      </a:cubicBezTo>
                      <a:cubicBezTo>
                        <a:pt x="1560320" y="1248665"/>
                        <a:pt x="1560836" y="1253309"/>
                        <a:pt x="1571155" y="1230090"/>
                      </a:cubicBezTo>
                      <a:cubicBezTo>
                        <a:pt x="1574251" y="1222866"/>
                        <a:pt x="1577347" y="1215643"/>
                        <a:pt x="1579927" y="1208419"/>
                      </a:cubicBezTo>
                      <a:cubicBezTo>
                        <a:pt x="1582507" y="1200163"/>
                        <a:pt x="1587667" y="1197583"/>
                        <a:pt x="1596438" y="1197583"/>
                      </a:cubicBezTo>
                      <a:cubicBezTo>
                        <a:pt x="1618625" y="1198100"/>
                        <a:pt x="1640296" y="1197583"/>
                        <a:pt x="1660935" y="1207387"/>
                      </a:cubicBezTo>
                      <a:cubicBezTo>
                        <a:pt x="1668159" y="1210483"/>
                        <a:pt x="1672287" y="1209967"/>
                        <a:pt x="1675383" y="1201195"/>
                      </a:cubicBezTo>
                      <a:cubicBezTo>
                        <a:pt x="1682090" y="1178492"/>
                        <a:pt x="1688282" y="1155789"/>
                        <a:pt x="1693442" y="1132570"/>
                      </a:cubicBezTo>
                      <a:cubicBezTo>
                        <a:pt x="1695506" y="1123283"/>
                        <a:pt x="1692926" y="1119671"/>
                        <a:pt x="1684154" y="1119155"/>
                      </a:cubicBezTo>
                      <a:cubicBezTo>
                        <a:pt x="1660935" y="1117091"/>
                        <a:pt x="1641328" y="1104192"/>
                        <a:pt x="1621205" y="1093872"/>
                      </a:cubicBezTo>
                      <a:cubicBezTo>
                        <a:pt x="1616561" y="1091808"/>
                        <a:pt x="1613465" y="1088712"/>
                        <a:pt x="1614497" y="1083037"/>
                      </a:cubicBezTo>
                      <a:cubicBezTo>
                        <a:pt x="1616561" y="1069621"/>
                        <a:pt x="1618625" y="1055690"/>
                        <a:pt x="1620173" y="1042274"/>
                      </a:cubicBezTo>
                      <a:cubicBezTo>
                        <a:pt x="1621205" y="1034535"/>
                        <a:pt x="1625333" y="1031439"/>
                        <a:pt x="1632557" y="1029891"/>
                      </a:cubicBezTo>
                      <a:cubicBezTo>
                        <a:pt x="1653712" y="1025763"/>
                        <a:pt x="1673835" y="1018539"/>
                        <a:pt x="1696022" y="1022667"/>
                      </a:cubicBezTo>
                      <a:cubicBezTo>
                        <a:pt x="1704793" y="1024215"/>
                        <a:pt x="1708921" y="1020603"/>
                        <a:pt x="1709437" y="1010800"/>
                      </a:cubicBezTo>
                      <a:cubicBezTo>
                        <a:pt x="1710469" y="988612"/>
                        <a:pt x="1710985" y="966426"/>
                        <a:pt x="1709437" y="943723"/>
                      </a:cubicBezTo>
                      <a:cubicBezTo>
                        <a:pt x="1708921" y="933403"/>
                        <a:pt x="1704793" y="929791"/>
                        <a:pt x="1694990" y="931339"/>
                      </a:cubicBezTo>
                      <a:cubicBezTo>
                        <a:pt x="1680026" y="933919"/>
                        <a:pt x="1665063" y="931855"/>
                        <a:pt x="1650616" y="928243"/>
                      </a:cubicBezTo>
                      <a:cubicBezTo>
                        <a:pt x="1619141" y="919988"/>
                        <a:pt x="1621205" y="928243"/>
                        <a:pt x="1618109" y="892125"/>
                      </a:cubicBezTo>
                      <a:cubicBezTo>
                        <a:pt x="1617593" y="885933"/>
                        <a:pt x="1616561" y="880257"/>
                        <a:pt x="1615013" y="874582"/>
                      </a:cubicBezTo>
                      <a:cubicBezTo>
                        <a:pt x="1612949" y="866842"/>
                        <a:pt x="1616561" y="862714"/>
                        <a:pt x="1622753" y="859102"/>
                      </a:cubicBezTo>
                      <a:cubicBezTo>
                        <a:pt x="1642876" y="849299"/>
                        <a:pt x="1661967" y="836915"/>
                        <a:pt x="1684670" y="834851"/>
                      </a:cubicBezTo>
                      <a:cubicBezTo>
                        <a:pt x="1692410" y="834335"/>
                        <a:pt x="1696022" y="830724"/>
                        <a:pt x="1693442" y="821952"/>
                      </a:cubicBezTo>
                      <a:cubicBezTo>
                        <a:pt x="1687766" y="799249"/>
                        <a:pt x="1682090" y="776030"/>
                        <a:pt x="1674867" y="753327"/>
                      </a:cubicBezTo>
                      <a:cubicBezTo>
                        <a:pt x="1671771" y="744039"/>
                        <a:pt x="1667643" y="743007"/>
                        <a:pt x="1659903" y="746619"/>
                      </a:cubicBezTo>
                      <a:cubicBezTo>
                        <a:pt x="1638748" y="756423"/>
                        <a:pt x="1616561" y="755907"/>
                        <a:pt x="1594374" y="756423"/>
                      </a:cubicBezTo>
                      <a:cubicBezTo>
                        <a:pt x="1587667" y="756423"/>
                        <a:pt x="1583023" y="754359"/>
                        <a:pt x="1580443" y="747651"/>
                      </a:cubicBezTo>
                      <a:cubicBezTo>
                        <a:pt x="1575799" y="735784"/>
                        <a:pt x="1571155" y="724432"/>
                        <a:pt x="1565995" y="713081"/>
                      </a:cubicBezTo>
                      <a:cubicBezTo>
                        <a:pt x="1562900" y="705857"/>
                        <a:pt x="1564448" y="701213"/>
                        <a:pt x="1570123" y="696054"/>
                      </a:cubicBezTo>
                      <a:cubicBezTo>
                        <a:pt x="1586635" y="681090"/>
                        <a:pt x="1602114" y="664579"/>
                        <a:pt x="1623269" y="656323"/>
                      </a:cubicBezTo>
                      <a:cubicBezTo>
                        <a:pt x="1631009" y="653227"/>
                        <a:pt x="1632557" y="649616"/>
                        <a:pt x="1628429" y="641876"/>
                      </a:cubicBezTo>
                      <a:cubicBezTo>
                        <a:pt x="1617077" y="620721"/>
                        <a:pt x="1605210" y="599566"/>
                        <a:pt x="1592310" y="579443"/>
                      </a:cubicBezTo>
                      <a:cubicBezTo>
                        <a:pt x="1587667" y="572219"/>
                        <a:pt x="1584055" y="572219"/>
                        <a:pt x="1578379" y="576863"/>
                      </a:cubicBezTo>
                      <a:cubicBezTo>
                        <a:pt x="1564963" y="587698"/>
                        <a:pt x="1548968" y="594406"/>
                        <a:pt x="1532457" y="599050"/>
                      </a:cubicBezTo>
                      <a:cubicBezTo>
                        <a:pt x="1499950" y="607821"/>
                        <a:pt x="1510270" y="610917"/>
                        <a:pt x="1490147" y="585118"/>
                      </a:cubicBezTo>
                      <a:cubicBezTo>
                        <a:pt x="1486019" y="579443"/>
                        <a:pt x="1481891" y="574283"/>
                        <a:pt x="1477247" y="569123"/>
                      </a:cubicBezTo>
                      <a:cubicBezTo>
                        <a:pt x="1472088" y="563447"/>
                        <a:pt x="1472088" y="558288"/>
                        <a:pt x="1476731" y="552096"/>
                      </a:cubicBezTo>
                      <a:cubicBezTo>
                        <a:pt x="1489115" y="533521"/>
                        <a:pt x="1498918" y="513397"/>
                        <a:pt x="1518525" y="499982"/>
                      </a:cubicBezTo>
                      <a:cubicBezTo>
                        <a:pt x="1525233" y="495338"/>
                        <a:pt x="1525233" y="490178"/>
                        <a:pt x="1519557" y="483987"/>
                      </a:cubicBezTo>
                      <a:cubicBezTo>
                        <a:pt x="1503562" y="466960"/>
                        <a:pt x="1487051" y="450448"/>
                        <a:pt x="1470540" y="434453"/>
                      </a:cubicBezTo>
                      <a:cubicBezTo>
                        <a:pt x="1463316" y="427745"/>
                        <a:pt x="1458156" y="428261"/>
                        <a:pt x="1452480" y="436001"/>
                      </a:cubicBezTo>
                      <a:cubicBezTo>
                        <a:pt x="1443709" y="448384"/>
                        <a:pt x="1431841" y="457672"/>
                        <a:pt x="1418942" y="465412"/>
                      </a:cubicBezTo>
                      <a:cubicBezTo>
                        <a:pt x="1393143" y="481407"/>
                        <a:pt x="1393143" y="481407"/>
                        <a:pt x="1369408" y="463348"/>
                      </a:cubicBezTo>
                      <a:cubicBezTo>
                        <a:pt x="1364764" y="459736"/>
                        <a:pt x="1360121" y="455608"/>
                        <a:pt x="1354961" y="452512"/>
                      </a:cubicBezTo>
                      <a:cubicBezTo>
                        <a:pt x="1348253" y="448384"/>
                        <a:pt x="1347221" y="443225"/>
                        <a:pt x="1349801" y="436001"/>
                      </a:cubicBezTo>
                      <a:cubicBezTo>
                        <a:pt x="1357025" y="414330"/>
                        <a:pt x="1361668" y="391627"/>
                        <a:pt x="1377148" y="374084"/>
                      </a:cubicBezTo>
                      <a:cubicBezTo>
                        <a:pt x="1382307" y="368408"/>
                        <a:pt x="1381276" y="364280"/>
                        <a:pt x="1374052" y="360152"/>
                      </a:cubicBezTo>
                      <a:cubicBezTo>
                        <a:pt x="1353929" y="347769"/>
                        <a:pt x="1333806" y="335385"/>
                        <a:pt x="1312651" y="324550"/>
                      </a:cubicBezTo>
                      <a:cubicBezTo>
                        <a:pt x="1304911" y="320422"/>
                        <a:pt x="1299751" y="320422"/>
                        <a:pt x="1296655" y="329193"/>
                      </a:cubicBezTo>
                      <a:cubicBezTo>
                        <a:pt x="1288916" y="350865"/>
                        <a:pt x="1271888" y="365828"/>
                        <a:pt x="1256925" y="382855"/>
                      </a:cubicBezTo>
                      <a:cubicBezTo>
                        <a:pt x="1251249" y="389047"/>
                        <a:pt x="1246090" y="389563"/>
                        <a:pt x="1238866" y="386467"/>
                      </a:cubicBezTo>
                      <a:cubicBezTo>
                        <a:pt x="1228546" y="381307"/>
                        <a:pt x="1217711" y="377179"/>
                        <a:pt x="1206875" y="373052"/>
                      </a:cubicBezTo>
                      <a:cubicBezTo>
                        <a:pt x="1199136" y="370472"/>
                        <a:pt x="1196556" y="365312"/>
                        <a:pt x="1196556" y="357572"/>
                      </a:cubicBezTo>
                      <a:cubicBezTo>
                        <a:pt x="1197072" y="335385"/>
                        <a:pt x="1196556" y="313714"/>
                        <a:pt x="1206359" y="293075"/>
                      </a:cubicBezTo>
                      <a:cubicBezTo>
                        <a:pt x="1209971" y="285335"/>
                        <a:pt x="1208939" y="280692"/>
                        <a:pt x="1199652" y="278112"/>
                      </a:cubicBezTo>
                      <a:cubicBezTo>
                        <a:pt x="1176949" y="271404"/>
                        <a:pt x="1154246" y="265212"/>
                        <a:pt x="1131027" y="259537"/>
                      </a:cubicBezTo>
                      <a:cubicBezTo>
                        <a:pt x="1122255" y="257473"/>
                        <a:pt x="1119159" y="260569"/>
                        <a:pt x="1118127" y="268308"/>
                      </a:cubicBezTo>
                      <a:cubicBezTo>
                        <a:pt x="1116063" y="291527"/>
                        <a:pt x="1103164" y="311134"/>
                        <a:pt x="1093360" y="331258"/>
                      </a:cubicBezTo>
                      <a:cubicBezTo>
                        <a:pt x="1090780" y="336933"/>
                        <a:pt x="1086653" y="339513"/>
                        <a:pt x="1079945" y="338481"/>
                      </a:cubicBezTo>
                      <a:cubicBezTo>
                        <a:pt x="1067561" y="336417"/>
                        <a:pt x="1055178" y="334869"/>
                        <a:pt x="1042794" y="333837"/>
                      </a:cubicBezTo>
                      <a:cubicBezTo>
                        <a:pt x="1034539" y="332805"/>
                        <a:pt x="1029895" y="329193"/>
                        <a:pt x="1028347" y="320422"/>
                      </a:cubicBezTo>
                      <a:cubicBezTo>
                        <a:pt x="1024735" y="299783"/>
                        <a:pt x="1016996" y="279660"/>
                        <a:pt x="1021123" y="257989"/>
                      </a:cubicBezTo>
                      <a:cubicBezTo>
                        <a:pt x="1022671" y="248701"/>
                        <a:pt x="1019059" y="244057"/>
                        <a:pt x="1008740" y="243541"/>
                      </a:cubicBezTo>
                      <a:cubicBezTo>
                        <a:pt x="986553" y="242509"/>
                        <a:pt x="964366" y="242509"/>
                        <a:pt x="941663" y="243541"/>
                      </a:cubicBezTo>
                      <a:cubicBezTo>
                        <a:pt x="931859" y="244057"/>
                        <a:pt x="928247" y="248185"/>
                        <a:pt x="929795" y="256957"/>
                      </a:cubicBezTo>
                      <a:cubicBezTo>
                        <a:pt x="933923" y="279144"/>
                        <a:pt x="926184" y="299267"/>
                        <a:pt x="922572" y="320422"/>
                      </a:cubicBezTo>
                      <a:cubicBezTo>
                        <a:pt x="921024" y="328678"/>
                        <a:pt x="916896" y="332290"/>
                        <a:pt x="909156" y="333321"/>
                      </a:cubicBezTo>
                      <a:cubicBezTo>
                        <a:pt x="896773" y="334869"/>
                        <a:pt x="884389" y="335901"/>
                        <a:pt x="872006" y="337965"/>
                      </a:cubicBezTo>
                      <a:cubicBezTo>
                        <a:pt x="864782" y="339513"/>
                        <a:pt x="860654" y="336933"/>
                        <a:pt x="857559" y="330226"/>
                      </a:cubicBezTo>
                      <a:cubicBezTo>
                        <a:pt x="847755" y="310102"/>
                        <a:pt x="835371" y="291527"/>
                        <a:pt x="833308" y="268308"/>
                      </a:cubicBezTo>
                      <a:cubicBezTo>
                        <a:pt x="832276" y="259537"/>
                        <a:pt x="828664" y="256957"/>
                        <a:pt x="819892" y="259021"/>
                      </a:cubicBezTo>
                      <a:cubicBezTo>
                        <a:pt x="797705" y="264180"/>
                        <a:pt x="775518" y="269856"/>
                        <a:pt x="753847" y="276564"/>
                      </a:cubicBezTo>
                      <a:cubicBezTo>
                        <a:pt x="744044" y="279660"/>
                        <a:pt x="740948" y="283272"/>
                        <a:pt x="745591" y="293075"/>
                      </a:cubicBezTo>
                      <a:cubicBezTo>
                        <a:pt x="751783" y="308039"/>
                        <a:pt x="754879" y="323518"/>
                        <a:pt x="754879" y="339513"/>
                      </a:cubicBezTo>
                      <a:cubicBezTo>
                        <a:pt x="754879" y="367892"/>
                        <a:pt x="755395" y="367892"/>
                        <a:pt x="728564" y="378728"/>
                      </a:cubicBezTo>
                      <a:cubicBezTo>
                        <a:pt x="722888" y="380791"/>
                        <a:pt x="717213" y="383371"/>
                        <a:pt x="712053" y="385951"/>
                      </a:cubicBezTo>
                      <a:cubicBezTo>
                        <a:pt x="705345" y="389563"/>
                        <a:pt x="700185" y="388531"/>
                        <a:pt x="695026" y="382855"/>
                      </a:cubicBezTo>
                      <a:cubicBezTo>
                        <a:pt x="679546" y="365828"/>
                        <a:pt x="662519" y="350349"/>
                        <a:pt x="654779" y="328161"/>
                      </a:cubicBezTo>
                      <a:cubicBezTo>
                        <a:pt x="652200" y="320938"/>
                        <a:pt x="648588" y="319390"/>
                        <a:pt x="641364" y="323002"/>
                      </a:cubicBezTo>
                      <a:cubicBezTo>
                        <a:pt x="619693" y="334353"/>
                        <a:pt x="598538" y="346737"/>
                        <a:pt x="577899" y="359636"/>
                      </a:cubicBezTo>
                      <a:cubicBezTo>
                        <a:pt x="571707" y="363248"/>
                        <a:pt x="570159" y="366860"/>
                        <a:pt x="574803" y="372536"/>
                      </a:cubicBezTo>
                      <a:cubicBezTo>
                        <a:pt x="590798" y="390595"/>
                        <a:pt x="595958" y="413298"/>
                        <a:pt x="602666" y="435485"/>
                      </a:cubicBezTo>
                      <a:cubicBezTo>
                        <a:pt x="604730" y="442193"/>
                        <a:pt x="604214" y="446836"/>
                        <a:pt x="598022" y="450964"/>
                      </a:cubicBezTo>
                      <a:cubicBezTo>
                        <a:pt x="587702" y="458188"/>
                        <a:pt x="577383" y="466444"/>
                        <a:pt x="567579" y="474699"/>
                      </a:cubicBezTo>
                      <a:cubicBezTo>
                        <a:pt x="561388" y="479859"/>
                        <a:pt x="556744" y="478827"/>
                        <a:pt x="550552" y="474699"/>
                      </a:cubicBezTo>
                      <a:cubicBezTo>
                        <a:pt x="531977" y="462316"/>
                        <a:pt x="511854" y="451996"/>
                        <a:pt x="498438" y="432905"/>
                      </a:cubicBezTo>
                      <a:cubicBezTo>
                        <a:pt x="494310" y="426713"/>
                        <a:pt x="489151" y="426197"/>
                        <a:pt x="483475" y="431357"/>
                      </a:cubicBezTo>
                      <a:cubicBezTo>
                        <a:pt x="465932" y="447352"/>
                        <a:pt x="448904" y="464895"/>
                        <a:pt x="432393" y="482439"/>
                      </a:cubicBezTo>
                      <a:cubicBezTo>
                        <a:pt x="427233" y="488114"/>
                        <a:pt x="426717" y="493274"/>
                        <a:pt x="433425" y="497402"/>
                      </a:cubicBezTo>
                      <a:cubicBezTo>
                        <a:pt x="453032" y="510818"/>
                        <a:pt x="462836" y="531457"/>
                        <a:pt x="475735" y="550032"/>
                      </a:cubicBezTo>
                      <a:cubicBezTo>
                        <a:pt x="479863" y="555708"/>
                        <a:pt x="479863" y="560867"/>
                        <a:pt x="475219" y="566027"/>
                      </a:cubicBezTo>
                      <a:cubicBezTo>
                        <a:pt x="466964" y="576347"/>
                        <a:pt x="458708" y="587182"/>
                        <a:pt x="450968" y="597502"/>
                      </a:cubicBezTo>
                      <a:cubicBezTo>
                        <a:pt x="447357" y="602146"/>
                        <a:pt x="443745" y="603694"/>
                        <a:pt x="437553" y="601629"/>
                      </a:cubicBezTo>
                      <a:cubicBezTo>
                        <a:pt x="414850" y="594406"/>
                        <a:pt x="391631" y="589246"/>
                        <a:pt x="373056" y="573251"/>
                      </a:cubicBezTo>
                      <a:cubicBezTo>
                        <a:pt x="367896" y="568607"/>
                        <a:pt x="363768" y="568607"/>
                        <a:pt x="360156" y="575315"/>
                      </a:cubicBezTo>
                      <a:cubicBezTo>
                        <a:pt x="347257" y="596470"/>
                        <a:pt x="334358" y="617109"/>
                        <a:pt x="323522" y="638780"/>
                      </a:cubicBezTo>
                      <a:cubicBezTo>
                        <a:pt x="319910" y="646004"/>
                        <a:pt x="320942" y="650131"/>
                        <a:pt x="328166" y="652711"/>
                      </a:cubicBezTo>
                      <a:cubicBezTo>
                        <a:pt x="346225" y="659419"/>
                        <a:pt x="360672" y="672318"/>
                        <a:pt x="374088" y="685218"/>
                      </a:cubicBezTo>
                      <a:cubicBezTo>
                        <a:pt x="392147" y="702245"/>
                        <a:pt x="391115" y="698117"/>
                        <a:pt x="380795" y="720820"/>
                      </a:cubicBezTo>
                      <a:cubicBezTo>
                        <a:pt x="377700" y="728044"/>
                        <a:pt x="374604" y="735268"/>
                        <a:pt x="372024" y="742492"/>
                      </a:cubicBezTo>
                      <a:cubicBezTo>
                        <a:pt x="369444" y="750747"/>
                        <a:pt x="364284" y="753327"/>
                        <a:pt x="355513" y="753327"/>
                      </a:cubicBezTo>
                      <a:cubicBezTo>
                        <a:pt x="333326" y="752811"/>
                        <a:pt x="311655" y="753327"/>
                        <a:pt x="291015" y="743523"/>
                      </a:cubicBezTo>
                      <a:cubicBezTo>
                        <a:pt x="282760" y="739396"/>
                        <a:pt x="279148" y="742492"/>
                        <a:pt x="276568" y="751263"/>
                      </a:cubicBezTo>
                      <a:cubicBezTo>
                        <a:pt x="269860" y="773450"/>
                        <a:pt x="264185" y="796153"/>
                        <a:pt x="258509" y="818340"/>
                      </a:cubicBezTo>
                      <a:cubicBezTo>
                        <a:pt x="256445" y="827628"/>
                        <a:pt x="259025" y="831239"/>
                        <a:pt x="267796" y="831756"/>
                      </a:cubicBezTo>
                      <a:cubicBezTo>
                        <a:pt x="291015" y="833819"/>
                        <a:pt x="310623" y="846719"/>
                        <a:pt x="330746" y="857038"/>
                      </a:cubicBezTo>
                      <a:cubicBezTo>
                        <a:pt x="335905" y="859618"/>
                        <a:pt x="338485" y="863230"/>
                        <a:pt x="337453" y="869422"/>
                      </a:cubicBezTo>
                      <a:cubicBezTo>
                        <a:pt x="335389" y="881805"/>
                        <a:pt x="333842" y="894189"/>
                        <a:pt x="332810" y="906572"/>
                      </a:cubicBezTo>
                      <a:cubicBezTo>
                        <a:pt x="331778" y="915344"/>
                        <a:pt x="328166" y="919988"/>
                        <a:pt x="318878" y="922052"/>
                      </a:cubicBezTo>
                      <a:cubicBezTo>
                        <a:pt x="298239" y="925664"/>
                        <a:pt x="278116" y="932887"/>
                        <a:pt x="256445" y="929275"/>
                      </a:cubicBezTo>
                      <a:cubicBezTo>
                        <a:pt x="246125" y="927211"/>
                        <a:pt x="243029" y="932371"/>
                        <a:pt x="242514" y="942175"/>
                      </a:cubicBezTo>
                      <a:cubicBezTo>
                        <a:pt x="241482" y="963846"/>
                        <a:pt x="241482" y="985001"/>
                        <a:pt x="242514" y="1006672"/>
                      </a:cubicBezTo>
                      <a:cubicBezTo>
                        <a:pt x="243029" y="1018023"/>
                        <a:pt x="247157" y="1022667"/>
                        <a:pt x="257993" y="1020603"/>
                      </a:cubicBezTo>
                      <a:cubicBezTo>
                        <a:pt x="280180" y="1016475"/>
                        <a:pt x="300303" y="1024731"/>
                        <a:pt x="321458" y="1028343"/>
                      </a:cubicBezTo>
                      <a:cubicBezTo>
                        <a:pt x="327650" y="1029375"/>
                        <a:pt x="331262" y="1032987"/>
                        <a:pt x="331778" y="1039694"/>
                      </a:cubicBezTo>
                      <a:cubicBezTo>
                        <a:pt x="333326" y="1052594"/>
                        <a:pt x="334358" y="1065493"/>
                        <a:pt x="336937" y="1077877"/>
                      </a:cubicBezTo>
                      <a:cubicBezTo>
                        <a:pt x="338485" y="1085617"/>
                        <a:pt x="335905" y="1089744"/>
                        <a:pt x="329198" y="1093356"/>
                      </a:cubicBezTo>
                      <a:cubicBezTo>
                        <a:pt x="309075" y="1103676"/>
                        <a:pt x="289467" y="1115543"/>
                        <a:pt x="265733" y="1117607"/>
                      </a:cubicBezTo>
                      <a:cubicBezTo>
                        <a:pt x="257993" y="1118123"/>
                        <a:pt x="255929" y="1122251"/>
                        <a:pt x="257993" y="1129990"/>
                      </a:cubicBezTo>
                      <a:cubicBezTo>
                        <a:pt x="263669" y="1153209"/>
                        <a:pt x="269344" y="1175913"/>
                        <a:pt x="276568" y="1198615"/>
                      </a:cubicBezTo>
                      <a:cubicBezTo>
                        <a:pt x="279148" y="1207903"/>
                        <a:pt x="283276" y="1209451"/>
                        <a:pt x="291531" y="1205839"/>
                      </a:cubicBezTo>
                      <a:cubicBezTo>
                        <a:pt x="308559" y="1198100"/>
                        <a:pt x="327134" y="1196035"/>
                        <a:pt x="345709" y="1196035"/>
                      </a:cubicBezTo>
                      <a:cubicBezTo>
                        <a:pt x="371508" y="1196035"/>
                        <a:pt x="366348" y="1193456"/>
                        <a:pt x="375636" y="1216675"/>
                      </a:cubicBezTo>
                      <a:cubicBezTo>
                        <a:pt x="378216" y="1223382"/>
                        <a:pt x="380795" y="1230606"/>
                        <a:pt x="384407" y="1236798"/>
                      </a:cubicBezTo>
                      <a:cubicBezTo>
                        <a:pt x="389051" y="1245569"/>
                        <a:pt x="386987" y="1251761"/>
                        <a:pt x="379764" y="1257953"/>
                      </a:cubicBezTo>
                      <a:cubicBezTo>
                        <a:pt x="363252" y="1272400"/>
                        <a:pt x="348289" y="1288396"/>
                        <a:pt x="327134" y="1296651"/>
                      </a:cubicBezTo>
                      <a:cubicBezTo>
                        <a:pt x="319394" y="1299231"/>
                        <a:pt x="319394" y="1303875"/>
                        <a:pt x="322490" y="1310583"/>
                      </a:cubicBezTo>
                      <a:cubicBezTo>
                        <a:pt x="333842" y="1332254"/>
                        <a:pt x="346225" y="1353409"/>
                        <a:pt x="359124" y="1374048"/>
                      </a:cubicBezTo>
                      <a:cubicBezTo>
                        <a:pt x="362736" y="1379724"/>
                        <a:pt x="365832" y="1380755"/>
                        <a:pt x="370992" y="1376628"/>
                      </a:cubicBezTo>
                      <a:cubicBezTo>
                        <a:pt x="389051" y="1361148"/>
                        <a:pt x="412270" y="1355988"/>
                        <a:pt x="433941" y="1348765"/>
                      </a:cubicBezTo>
                      <a:cubicBezTo>
                        <a:pt x="441165" y="1346185"/>
                        <a:pt x="445809" y="1347217"/>
                        <a:pt x="450452" y="1353925"/>
                      </a:cubicBezTo>
                      <a:cubicBezTo>
                        <a:pt x="457676" y="1364760"/>
                        <a:pt x="465932" y="1374564"/>
                        <a:pt x="474187" y="1384367"/>
                      </a:cubicBezTo>
                      <a:cubicBezTo>
                        <a:pt x="478315" y="1389527"/>
                        <a:pt x="478831" y="1393655"/>
                        <a:pt x="475219" y="1399331"/>
                      </a:cubicBezTo>
                      <a:cubicBezTo>
                        <a:pt x="462320" y="1417906"/>
                        <a:pt x="452516" y="1439061"/>
                        <a:pt x="432909" y="1452476"/>
                      </a:cubicBezTo>
                      <a:cubicBezTo>
                        <a:pt x="426201" y="1457120"/>
                        <a:pt x="425685" y="1461764"/>
                        <a:pt x="431877" y="1468471"/>
                      </a:cubicBezTo>
                      <a:cubicBezTo>
                        <a:pt x="447873" y="1486015"/>
                        <a:pt x="464384" y="1502526"/>
                        <a:pt x="481927" y="1518521"/>
                      </a:cubicBezTo>
                      <a:cubicBezTo>
                        <a:pt x="488119" y="1524197"/>
                        <a:pt x="493279" y="1524197"/>
                        <a:pt x="497922" y="1517489"/>
                      </a:cubicBezTo>
                      <a:cubicBezTo>
                        <a:pt x="510822" y="1498398"/>
                        <a:pt x="531461" y="1488595"/>
                        <a:pt x="550036" y="1475695"/>
                      </a:cubicBezTo>
                      <a:cubicBezTo>
                        <a:pt x="556228" y="1471568"/>
                        <a:pt x="561388" y="1471568"/>
                        <a:pt x="567063" y="1476211"/>
                      </a:cubicBezTo>
                      <a:cubicBezTo>
                        <a:pt x="576867" y="1483951"/>
                        <a:pt x="586670" y="1491690"/>
                        <a:pt x="596474" y="1498914"/>
                      </a:cubicBezTo>
                      <a:cubicBezTo>
                        <a:pt x="602666" y="1503558"/>
                        <a:pt x="604214" y="1508202"/>
                        <a:pt x="601634" y="1515426"/>
                      </a:cubicBezTo>
                      <a:cubicBezTo>
                        <a:pt x="594926" y="1537097"/>
                        <a:pt x="589250" y="1559284"/>
                        <a:pt x="574287" y="1577343"/>
                      </a:cubicBezTo>
                      <a:cubicBezTo>
                        <a:pt x="569127" y="1583018"/>
                        <a:pt x="569643" y="1587146"/>
                        <a:pt x="576867" y="1591274"/>
                      </a:cubicBezTo>
                      <a:cubicBezTo>
                        <a:pt x="597506" y="1603658"/>
                        <a:pt x="618145" y="1616041"/>
                        <a:pt x="639300" y="1627393"/>
                      </a:cubicBezTo>
                      <a:cubicBezTo>
                        <a:pt x="647040" y="1631520"/>
                        <a:pt x="651168" y="1629973"/>
                        <a:pt x="653747" y="1622233"/>
                      </a:cubicBezTo>
                      <a:cubicBezTo>
                        <a:pt x="662003" y="1600562"/>
                        <a:pt x="678514" y="1585598"/>
                        <a:pt x="693478" y="1568571"/>
                      </a:cubicBezTo>
                      <a:cubicBezTo>
                        <a:pt x="699153" y="1562379"/>
                        <a:pt x="704313" y="1561864"/>
                        <a:pt x="711537" y="1564959"/>
                      </a:cubicBezTo>
                      <a:cubicBezTo>
                        <a:pt x="721856" y="1570119"/>
                        <a:pt x="732692" y="1574247"/>
                        <a:pt x="743528" y="1578375"/>
                      </a:cubicBezTo>
                      <a:cubicBezTo>
                        <a:pt x="751267" y="1580955"/>
                        <a:pt x="753847" y="1585598"/>
                        <a:pt x="753847" y="1593854"/>
                      </a:cubicBezTo>
                      <a:cubicBezTo>
                        <a:pt x="753331" y="1616041"/>
                        <a:pt x="753847" y="1637712"/>
                        <a:pt x="744044" y="1658351"/>
                      </a:cubicBezTo>
                      <a:cubicBezTo>
                        <a:pt x="739916" y="1667123"/>
                        <a:pt x="743012" y="1671251"/>
                        <a:pt x="752299" y="1673831"/>
                      </a:cubicBezTo>
                      <a:cubicBezTo>
                        <a:pt x="773970" y="1680538"/>
                        <a:pt x="796157" y="1686214"/>
                        <a:pt x="818344" y="1691374"/>
                      </a:cubicBezTo>
                      <a:cubicBezTo>
                        <a:pt x="827116" y="1693438"/>
                        <a:pt x="831760" y="1692406"/>
                        <a:pt x="832276" y="1682602"/>
                      </a:cubicBezTo>
                      <a:cubicBezTo>
                        <a:pt x="834340" y="1659383"/>
                        <a:pt x="846723" y="1639776"/>
                        <a:pt x="857043" y="1619653"/>
                      </a:cubicBezTo>
                      <a:cubicBezTo>
                        <a:pt x="859622" y="1614493"/>
                        <a:pt x="862718" y="1611397"/>
                        <a:pt x="868910" y="1612429"/>
                      </a:cubicBezTo>
                      <a:cubicBezTo>
                        <a:pt x="881809" y="1614493"/>
                        <a:pt x="895225" y="1616041"/>
                        <a:pt x="908640" y="1617589"/>
                      </a:cubicBezTo>
                      <a:cubicBezTo>
                        <a:pt x="916896" y="1618621"/>
                        <a:pt x="920508" y="1622749"/>
                        <a:pt x="922056" y="1630488"/>
                      </a:cubicBezTo>
                      <a:cubicBezTo>
                        <a:pt x="925668" y="1651128"/>
                        <a:pt x="933407" y="1671251"/>
                        <a:pt x="929279" y="1692922"/>
                      </a:cubicBezTo>
                      <a:cubicBezTo>
                        <a:pt x="927215" y="1703757"/>
                        <a:pt x="932375" y="1706853"/>
                        <a:pt x="942695" y="1707369"/>
                      </a:cubicBezTo>
                      <a:cubicBezTo>
                        <a:pt x="964366" y="1708401"/>
                        <a:pt x="985521" y="1708401"/>
                        <a:pt x="1007192" y="1707369"/>
                      </a:cubicBezTo>
                      <a:cubicBezTo>
                        <a:pt x="1018028" y="1706853"/>
                        <a:pt x="1022155" y="1702725"/>
                        <a:pt x="1020607" y="1692406"/>
                      </a:cubicBezTo>
                      <a:cubicBezTo>
                        <a:pt x="1016480" y="1670219"/>
                        <a:pt x="1024219" y="1650096"/>
                        <a:pt x="1028347" y="1628941"/>
                      </a:cubicBezTo>
                      <a:cubicBezTo>
                        <a:pt x="1029379" y="1621717"/>
                        <a:pt x="1033507" y="1618621"/>
                        <a:pt x="1040215" y="1617589"/>
                      </a:cubicBezTo>
                      <a:cubicBezTo>
                        <a:pt x="1053114" y="1616041"/>
                        <a:pt x="1066013" y="1615009"/>
                        <a:pt x="1078397" y="1612429"/>
                      </a:cubicBezTo>
                      <a:cubicBezTo>
                        <a:pt x="1085621" y="1611397"/>
                        <a:pt x="1089748" y="1613461"/>
                        <a:pt x="1092844" y="1619653"/>
                      </a:cubicBezTo>
                      <a:cubicBezTo>
                        <a:pt x="1102648" y="1639776"/>
                        <a:pt x="1115031" y="1658351"/>
                        <a:pt x="1117095" y="1681570"/>
                      </a:cubicBezTo>
                      <a:cubicBezTo>
                        <a:pt x="1118127" y="1690342"/>
                        <a:pt x="1121739" y="1692922"/>
                        <a:pt x="1130511" y="1690858"/>
                      </a:cubicBezTo>
                      <a:cubicBezTo>
                        <a:pt x="1152698" y="1685698"/>
                        <a:pt x="1174885" y="1680022"/>
                        <a:pt x="1196556" y="1673315"/>
                      </a:cubicBezTo>
                      <a:cubicBezTo>
                        <a:pt x="1206359" y="1670219"/>
                        <a:pt x="1209455" y="1666607"/>
                        <a:pt x="1204811" y="1656803"/>
                      </a:cubicBezTo>
                      <a:cubicBezTo>
                        <a:pt x="1200168" y="1643904"/>
                        <a:pt x="1196556" y="1627393"/>
                        <a:pt x="1198104" y="161397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46" name="Freeform: Shape 58">
                  <a:extLst>
                    <a:ext uri="{FF2B5EF4-FFF2-40B4-BE49-F238E27FC236}">
                      <a16:creationId xmlns:a16="http://schemas.microsoft.com/office/drawing/2014/main" id="{579BB516-E003-6F05-9415-A2622537D2EA}"/>
                    </a:ext>
                  </a:extLst>
                </p:cNvPr>
                <p:cNvSpPr/>
                <p:nvPr/>
              </p:nvSpPr>
              <p:spPr>
                <a:xfrm>
                  <a:off x="306264" y="596604"/>
                  <a:ext cx="237705" cy="236465"/>
                </a:xfrm>
                <a:custGeom>
                  <a:avLst/>
                  <a:gdLst>
                    <a:gd name="connsiteX0" fmla="*/ 185362 w 237706"/>
                    <a:gd name="connsiteY0" fmla="*/ 130458 h 236466"/>
                    <a:gd name="connsiteX1" fmla="*/ 237706 w 237706"/>
                    <a:gd name="connsiteY1" fmla="*/ 130458 h 236466"/>
                    <a:gd name="connsiteX2" fmla="*/ 234128 w 237706"/>
                    <a:gd name="connsiteY2" fmla="*/ 154126 h 236466"/>
                    <a:gd name="connsiteX3" fmla="*/ 165835 w 237706"/>
                    <a:gd name="connsiteY3" fmla="*/ 229449 h 236466"/>
                    <a:gd name="connsiteX4" fmla="*/ 131078 w 237706"/>
                    <a:gd name="connsiteY4" fmla="*/ 236466 h 236466"/>
                    <a:gd name="connsiteX5" fmla="*/ 131078 w 237706"/>
                    <a:gd name="connsiteY5" fmla="*/ 186008 h 236466"/>
                    <a:gd name="connsiteX6" fmla="*/ 146195 w 237706"/>
                    <a:gd name="connsiteY6" fmla="*/ 182956 h 236466"/>
                    <a:gd name="connsiteX7" fmla="*/ 177100 w 237706"/>
                    <a:gd name="connsiteY7" fmla="*/ 157507 h 236466"/>
                    <a:gd name="connsiteX8" fmla="*/ 0 w 237706"/>
                    <a:gd name="connsiteY8" fmla="*/ 130458 h 236466"/>
                    <a:gd name="connsiteX9" fmla="*/ 52344 w 237706"/>
                    <a:gd name="connsiteY9" fmla="*/ 130458 h 236466"/>
                    <a:gd name="connsiteX10" fmla="*/ 60606 w 237706"/>
                    <a:gd name="connsiteY10" fmla="*/ 157507 h 236466"/>
                    <a:gd name="connsiteX11" fmla="*/ 91511 w 237706"/>
                    <a:gd name="connsiteY11" fmla="*/ 182956 h 236466"/>
                    <a:gd name="connsiteX12" fmla="*/ 106628 w 237706"/>
                    <a:gd name="connsiteY12" fmla="*/ 186008 h 236466"/>
                    <a:gd name="connsiteX13" fmla="*/ 106628 w 237706"/>
                    <a:gd name="connsiteY13" fmla="*/ 236466 h 236466"/>
                    <a:gd name="connsiteX14" fmla="*/ 71871 w 237706"/>
                    <a:gd name="connsiteY14" fmla="*/ 229449 h 236466"/>
                    <a:gd name="connsiteX15" fmla="*/ 3579 w 237706"/>
                    <a:gd name="connsiteY15" fmla="*/ 154126 h 236466"/>
                    <a:gd name="connsiteX16" fmla="*/ 131078 w 237706"/>
                    <a:gd name="connsiteY16" fmla="*/ 0 h 236466"/>
                    <a:gd name="connsiteX17" fmla="*/ 165835 w 237706"/>
                    <a:gd name="connsiteY17" fmla="*/ 7017 h 236466"/>
                    <a:gd name="connsiteX18" fmla="*/ 234128 w 237706"/>
                    <a:gd name="connsiteY18" fmla="*/ 82340 h 236466"/>
                    <a:gd name="connsiteX19" fmla="*/ 237706 w 237706"/>
                    <a:gd name="connsiteY19" fmla="*/ 106008 h 236466"/>
                    <a:gd name="connsiteX20" fmla="*/ 185362 w 237706"/>
                    <a:gd name="connsiteY20" fmla="*/ 106008 h 236466"/>
                    <a:gd name="connsiteX21" fmla="*/ 177100 w 237706"/>
                    <a:gd name="connsiteY21" fmla="*/ 78960 h 236466"/>
                    <a:gd name="connsiteX22" fmla="*/ 146195 w 237706"/>
                    <a:gd name="connsiteY22" fmla="*/ 53510 h 236466"/>
                    <a:gd name="connsiteX23" fmla="*/ 131078 w 237706"/>
                    <a:gd name="connsiteY23" fmla="*/ 50458 h 236466"/>
                    <a:gd name="connsiteX24" fmla="*/ 106628 w 237706"/>
                    <a:gd name="connsiteY24" fmla="*/ 0 h 236466"/>
                    <a:gd name="connsiteX25" fmla="*/ 106628 w 237706"/>
                    <a:gd name="connsiteY25" fmla="*/ 50458 h 236466"/>
                    <a:gd name="connsiteX26" fmla="*/ 91511 w 237706"/>
                    <a:gd name="connsiteY26" fmla="*/ 53510 h 236466"/>
                    <a:gd name="connsiteX27" fmla="*/ 60606 w 237706"/>
                    <a:gd name="connsiteY27" fmla="*/ 78960 h 236466"/>
                    <a:gd name="connsiteX28" fmla="*/ 52344 w 237706"/>
                    <a:gd name="connsiteY28" fmla="*/ 106008 h 236466"/>
                    <a:gd name="connsiteX29" fmla="*/ 0 w 237706"/>
                    <a:gd name="connsiteY29" fmla="*/ 106008 h 236466"/>
                    <a:gd name="connsiteX30" fmla="*/ 3579 w 237706"/>
                    <a:gd name="connsiteY30" fmla="*/ 82340 h 236466"/>
                    <a:gd name="connsiteX31" fmla="*/ 71871 w 237706"/>
                    <a:gd name="connsiteY31" fmla="*/ 7017 h 236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237706" h="236466">
                      <a:moveTo>
                        <a:pt x="185362" y="130458"/>
                      </a:moveTo>
                      <a:lnTo>
                        <a:pt x="237706" y="130458"/>
                      </a:lnTo>
                      <a:lnTo>
                        <a:pt x="234128" y="154126"/>
                      </a:lnTo>
                      <a:cubicBezTo>
                        <a:pt x="223548" y="188141"/>
                        <a:pt x="198326" y="215706"/>
                        <a:pt x="165835" y="229449"/>
                      </a:cubicBezTo>
                      <a:lnTo>
                        <a:pt x="131078" y="236466"/>
                      </a:lnTo>
                      <a:lnTo>
                        <a:pt x="131078" y="186008"/>
                      </a:lnTo>
                      <a:lnTo>
                        <a:pt x="146195" y="182956"/>
                      </a:lnTo>
                      <a:cubicBezTo>
                        <a:pt x="158800" y="177624"/>
                        <a:pt x="169526" y="168717"/>
                        <a:pt x="177100" y="157507"/>
                      </a:cubicBezTo>
                      <a:close/>
                      <a:moveTo>
                        <a:pt x="0" y="130458"/>
                      </a:moveTo>
                      <a:lnTo>
                        <a:pt x="52344" y="130458"/>
                      </a:lnTo>
                      <a:lnTo>
                        <a:pt x="60606" y="157507"/>
                      </a:lnTo>
                      <a:cubicBezTo>
                        <a:pt x="68180" y="168717"/>
                        <a:pt x="78906" y="177624"/>
                        <a:pt x="91511" y="182956"/>
                      </a:cubicBezTo>
                      <a:lnTo>
                        <a:pt x="106628" y="186008"/>
                      </a:lnTo>
                      <a:lnTo>
                        <a:pt x="106628" y="236466"/>
                      </a:lnTo>
                      <a:lnTo>
                        <a:pt x="71871" y="229449"/>
                      </a:lnTo>
                      <a:cubicBezTo>
                        <a:pt x="39380" y="215706"/>
                        <a:pt x="14159" y="188141"/>
                        <a:pt x="3579" y="154126"/>
                      </a:cubicBezTo>
                      <a:close/>
                      <a:moveTo>
                        <a:pt x="131078" y="0"/>
                      </a:moveTo>
                      <a:lnTo>
                        <a:pt x="165835" y="7017"/>
                      </a:lnTo>
                      <a:cubicBezTo>
                        <a:pt x="198326" y="20760"/>
                        <a:pt x="223548" y="48325"/>
                        <a:pt x="234128" y="82340"/>
                      </a:cubicBezTo>
                      <a:lnTo>
                        <a:pt x="237706" y="106008"/>
                      </a:lnTo>
                      <a:lnTo>
                        <a:pt x="185362" y="106008"/>
                      </a:lnTo>
                      <a:lnTo>
                        <a:pt x="177100" y="78960"/>
                      </a:lnTo>
                      <a:cubicBezTo>
                        <a:pt x="169526" y="67749"/>
                        <a:pt x="158800" y="58842"/>
                        <a:pt x="146195" y="53510"/>
                      </a:cubicBezTo>
                      <a:lnTo>
                        <a:pt x="131078" y="50458"/>
                      </a:lnTo>
                      <a:close/>
                      <a:moveTo>
                        <a:pt x="106628" y="0"/>
                      </a:moveTo>
                      <a:lnTo>
                        <a:pt x="106628" y="50458"/>
                      </a:lnTo>
                      <a:lnTo>
                        <a:pt x="91511" y="53510"/>
                      </a:lnTo>
                      <a:cubicBezTo>
                        <a:pt x="78906" y="58842"/>
                        <a:pt x="68180" y="67749"/>
                        <a:pt x="60606" y="78960"/>
                      </a:cubicBezTo>
                      <a:lnTo>
                        <a:pt x="52344" y="106008"/>
                      </a:lnTo>
                      <a:lnTo>
                        <a:pt x="0" y="106008"/>
                      </a:lnTo>
                      <a:lnTo>
                        <a:pt x="3579" y="82340"/>
                      </a:lnTo>
                      <a:cubicBezTo>
                        <a:pt x="14159" y="48325"/>
                        <a:pt x="39380" y="20760"/>
                        <a:pt x="71871" y="701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47" name="Oval 59">
                  <a:extLst>
                    <a:ext uri="{FF2B5EF4-FFF2-40B4-BE49-F238E27FC236}">
                      <a16:creationId xmlns:a16="http://schemas.microsoft.com/office/drawing/2014/main" id="{3794BF1D-EFDD-A5CE-F1E0-09A140622BAE}"/>
                    </a:ext>
                  </a:extLst>
                </p:cNvPr>
                <p:cNvSpPr/>
                <p:nvPr/>
              </p:nvSpPr>
              <p:spPr>
                <a:xfrm>
                  <a:off x="385558" y="675280"/>
                  <a:ext cx="79122" cy="79122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  <p:sp>
            <p:nvSpPr>
              <p:cNvPr id="31" name="Rectangle: Top Corners Rounded 43">
                <a:extLst>
                  <a:ext uri="{FF2B5EF4-FFF2-40B4-BE49-F238E27FC236}">
                    <a16:creationId xmlns:a16="http://schemas.microsoft.com/office/drawing/2014/main" id="{231200DB-F5E0-27BB-A10A-140D1E400CFA}"/>
                  </a:ext>
                </a:extLst>
              </p:cNvPr>
              <p:cNvSpPr/>
              <p:nvPr/>
            </p:nvSpPr>
            <p:spPr>
              <a:xfrm>
                <a:off x="2939995" y="2950076"/>
                <a:ext cx="1618488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grpSp>
            <p:nvGrpSpPr>
              <p:cNvPr id="32" name="Group 44">
                <a:extLst>
                  <a:ext uri="{FF2B5EF4-FFF2-40B4-BE49-F238E27FC236}">
                    <a16:creationId xmlns:a16="http://schemas.microsoft.com/office/drawing/2014/main" id="{41E1241D-4330-E169-1C51-BD7CCBDFA625}"/>
                  </a:ext>
                </a:extLst>
              </p:cNvPr>
              <p:cNvGrpSpPr/>
              <p:nvPr/>
            </p:nvGrpSpPr>
            <p:grpSpPr>
              <a:xfrm rot="1056235">
                <a:off x="3546587" y="1602585"/>
                <a:ext cx="391039" cy="1171393"/>
                <a:chOff x="391499" y="630207"/>
                <a:chExt cx="531845" cy="1593193"/>
              </a:xfrm>
            </p:grpSpPr>
            <p:sp>
              <p:nvSpPr>
                <p:cNvPr id="42" name="Rectangle: Rounded Corners 54">
                  <a:extLst>
                    <a:ext uri="{FF2B5EF4-FFF2-40B4-BE49-F238E27FC236}">
                      <a16:creationId xmlns:a16="http://schemas.microsoft.com/office/drawing/2014/main" id="{E6C6F77D-155E-08BD-AD05-9B455AE2BAB2}"/>
                    </a:ext>
                  </a:extLst>
                </p:cNvPr>
                <p:cNvSpPr/>
                <p:nvPr/>
              </p:nvSpPr>
              <p:spPr>
                <a:xfrm rot="20495611">
                  <a:off x="400452" y="630207"/>
                  <a:ext cx="522892" cy="1539138"/>
                </a:xfrm>
                <a:prstGeom prst="roundRect">
                  <a:avLst>
                    <a:gd name="adj" fmla="val 0"/>
                  </a:avLst>
                </a:prstGeom>
                <a:solidFill>
                  <a:srgbClr val="07A398"/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43" name="Rectangle: Rounded Corners 55">
                  <a:extLst>
                    <a:ext uri="{FF2B5EF4-FFF2-40B4-BE49-F238E27FC236}">
                      <a16:creationId xmlns:a16="http://schemas.microsoft.com/office/drawing/2014/main" id="{1D5FBBA5-B6E5-6AB9-6AFF-0B3C564F9140}"/>
                    </a:ext>
                  </a:extLst>
                </p:cNvPr>
                <p:cNvSpPr/>
                <p:nvPr/>
              </p:nvSpPr>
              <p:spPr>
                <a:xfrm rot="20495611">
                  <a:off x="391499" y="684262"/>
                  <a:ext cx="191607" cy="1539138"/>
                </a:xfrm>
                <a:prstGeom prst="roundRect">
                  <a:avLst>
                    <a:gd name="adj" fmla="val 0"/>
                  </a:avLst>
                </a:prstGeom>
                <a:solidFill>
                  <a:srgbClr val="07A398">
                    <a:lumMod val="75000"/>
                  </a:srgbClr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  <p:sp>
            <p:nvSpPr>
              <p:cNvPr id="33" name="Oval 45">
                <a:extLst>
                  <a:ext uri="{FF2B5EF4-FFF2-40B4-BE49-F238E27FC236}">
                    <a16:creationId xmlns:a16="http://schemas.microsoft.com/office/drawing/2014/main" id="{FDF12FF9-77E3-3F92-0F57-9ACDE70037DA}"/>
                  </a:ext>
                </a:extLst>
              </p:cNvPr>
              <p:cNvSpPr/>
              <p:nvPr/>
            </p:nvSpPr>
            <p:spPr>
              <a:xfrm>
                <a:off x="3460460" y="1374042"/>
                <a:ext cx="525968" cy="525968"/>
              </a:xfrm>
              <a:prstGeom prst="ellipse">
                <a:avLst/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4" name="Freeform: Shape 46">
                <a:extLst>
                  <a:ext uri="{FF2B5EF4-FFF2-40B4-BE49-F238E27FC236}">
                    <a16:creationId xmlns:a16="http://schemas.microsoft.com/office/drawing/2014/main" id="{2500C641-5082-B584-E756-3AA1273ADA26}"/>
                  </a:ext>
                </a:extLst>
              </p:cNvPr>
              <p:cNvSpPr/>
              <p:nvPr/>
            </p:nvSpPr>
            <p:spPr>
              <a:xfrm>
                <a:off x="3517185" y="1430767"/>
                <a:ext cx="412519" cy="412519"/>
              </a:xfrm>
              <a:custGeom>
                <a:avLst/>
                <a:gdLst>
                  <a:gd name="connsiteX0" fmla="*/ 977265 w 1950394"/>
                  <a:gd name="connsiteY0" fmla="*/ 1954006 h 1950394"/>
                  <a:gd name="connsiteX1" fmla="*/ 4 w 1950394"/>
                  <a:gd name="connsiteY1" fmla="*/ 977261 h 1950394"/>
                  <a:gd name="connsiteX2" fmla="*/ 976749 w 1950394"/>
                  <a:gd name="connsiteY2" fmla="*/ 0 h 1950394"/>
                  <a:gd name="connsiteX3" fmla="*/ 1953494 w 1950394"/>
                  <a:gd name="connsiteY3" fmla="*/ 976229 h 1950394"/>
                  <a:gd name="connsiteX4" fmla="*/ 977265 w 1950394"/>
                  <a:gd name="connsiteY4" fmla="*/ 1954006 h 1950394"/>
                  <a:gd name="connsiteX5" fmla="*/ 1198104 w 1950394"/>
                  <a:gd name="connsiteY5" fmla="*/ 1613977 h 1950394"/>
                  <a:gd name="connsiteX6" fmla="*/ 1221839 w 1950394"/>
                  <a:gd name="connsiteY6" fmla="*/ 1574763 h 1950394"/>
                  <a:gd name="connsiteX7" fmla="*/ 1240930 w 1950394"/>
                  <a:gd name="connsiteY7" fmla="*/ 1566507 h 1950394"/>
                  <a:gd name="connsiteX8" fmla="*/ 1257957 w 1950394"/>
                  <a:gd name="connsiteY8" fmla="*/ 1569603 h 1950394"/>
                  <a:gd name="connsiteX9" fmla="*/ 1298203 w 1950394"/>
                  <a:gd name="connsiteY9" fmla="*/ 1624297 h 1950394"/>
                  <a:gd name="connsiteX10" fmla="*/ 1311619 w 1950394"/>
                  <a:gd name="connsiteY10" fmla="*/ 1629456 h 1950394"/>
                  <a:gd name="connsiteX11" fmla="*/ 1375084 w 1950394"/>
                  <a:gd name="connsiteY11" fmla="*/ 1592822 h 1950394"/>
                  <a:gd name="connsiteX12" fmla="*/ 1377148 w 1950394"/>
                  <a:gd name="connsiteY12" fmla="*/ 1578891 h 1950394"/>
                  <a:gd name="connsiteX13" fmla="*/ 1349285 w 1950394"/>
                  <a:gd name="connsiteY13" fmla="*/ 1515426 h 1950394"/>
                  <a:gd name="connsiteX14" fmla="*/ 1353413 w 1950394"/>
                  <a:gd name="connsiteY14" fmla="*/ 1502010 h 1950394"/>
                  <a:gd name="connsiteX15" fmla="*/ 1385919 w 1950394"/>
                  <a:gd name="connsiteY15" fmla="*/ 1476727 h 1950394"/>
                  <a:gd name="connsiteX16" fmla="*/ 1400883 w 1950394"/>
                  <a:gd name="connsiteY16" fmla="*/ 1476727 h 1950394"/>
                  <a:gd name="connsiteX17" fmla="*/ 1452996 w 1950394"/>
                  <a:gd name="connsiteY17" fmla="*/ 1518005 h 1950394"/>
                  <a:gd name="connsiteX18" fmla="*/ 1470024 w 1950394"/>
                  <a:gd name="connsiteY18" fmla="*/ 1519553 h 1950394"/>
                  <a:gd name="connsiteX19" fmla="*/ 1519041 w 1950394"/>
                  <a:gd name="connsiteY19" fmla="*/ 1470535 h 1950394"/>
                  <a:gd name="connsiteX20" fmla="*/ 1518010 w 1950394"/>
                  <a:gd name="connsiteY20" fmla="*/ 1453508 h 1950394"/>
                  <a:gd name="connsiteX21" fmla="*/ 1475699 w 1950394"/>
                  <a:gd name="connsiteY21" fmla="*/ 1400363 h 1950394"/>
                  <a:gd name="connsiteX22" fmla="*/ 1476215 w 1950394"/>
                  <a:gd name="connsiteY22" fmla="*/ 1386431 h 1950394"/>
                  <a:gd name="connsiteX23" fmla="*/ 1501498 w 1950394"/>
                  <a:gd name="connsiteY23" fmla="*/ 1353925 h 1950394"/>
                  <a:gd name="connsiteX24" fmla="*/ 1515946 w 1950394"/>
                  <a:gd name="connsiteY24" fmla="*/ 1349797 h 1950394"/>
                  <a:gd name="connsiteX25" fmla="*/ 1579411 w 1950394"/>
                  <a:gd name="connsiteY25" fmla="*/ 1377660 h 1950394"/>
                  <a:gd name="connsiteX26" fmla="*/ 1592310 w 1950394"/>
                  <a:gd name="connsiteY26" fmla="*/ 1375596 h 1950394"/>
                  <a:gd name="connsiteX27" fmla="*/ 1628945 w 1950394"/>
                  <a:gd name="connsiteY27" fmla="*/ 1312130 h 1950394"/>
                  <a:gd name="connsiteX28" fmla="*/ 1623785 w 1950394"/>
                  <a:gd name="connsiteY28" fmla="*/ 1298199 h 1950394"/>
                  <a:gd name="connsiteX29" fmla="*/ 1577863 w 1950394"/>
                  <a:gd name="connsiteY29" fmla="*/ 1265692 h 1950394"/>
                  <a:gd name="connsiteX30" fmla="*/ 1571155 w 1950394"/>
                  <a:gd name="connsiteY30" fmla="*/ 1230090 h 1950394"/>
                  <a:gd name="connsiteX31" fmla="*/ 1579927 w 1950394"/>
                  <a:gd name="connsiteY31" fmla="*/ 1208419 h 1950394"/>
                  <a:gd name="connsiteX32" fmla="*/ 1596438 w 1950394"/>
                  <a:gd name="connsiteY32" fmla="*/ 1197583 h 1950394"/>
                  <a:gd name="connsiteX33" fmla="*/ 1660935 w 1950394"/>
                  <a:gd name="connsiteY33" fmla="*/ 1207387 h 1950394"/>
                  <a:gd name="connsiteX34" fmla="*/ 1675383 w 1950394"/>
                  <a:gd name="connsiteY34" fmla="*/ 1201195 h 1950394"/>
                  <a:gd name="connsiteX35" fmla="*/ 1693442 w 1950394"/>
                  <a:gd name="connsiteY35" fmla="*/ 1132570 h 1950394"/>
                  <a:gd name="connsiteX36" fmla="*/ 1684154 w 1950394"/>
                  <a:gd name="connsiteY36" fmla="*/ 1119155 h 1950394"/>
                  <a:gd name="connsiteX37" fmla="*/ 1621205 w 1950394"/>
                  <a:gd name="connsiteY37" fmla="*/ 1093872 h 1950394"/>
                  <a:gd name="connsiteX38" fmla="*/ 1614497 w 1950394"/>
                  <a:gd name="connsiteY38" fmla="*/ 1083037 h 1950394"/>
                  <a:gd name="connsiteX39" fmla="*/ 1620173 w 1950394"/>
                  <a:gd name="connsiteY39" fmla="*/ 1042274 h 1950394"/>
                  <a:gd name="connsiteX40" fmla="*/ 1632557 w 1950394"/>
                  <a:gd name="connsiteY40" fmla="*/ 1029891 h 1950394"/>
                  <a:gd name="connsiteX41" fmla="*/ 1696022 w 1950394"/>
                  <a:gd name="connsiteY41" fmla="*/ 1022667 h 1950394"/>
                  <a:gd name="connsiteX42" fmla="*/ 1709437 w 1950394"/>
                  <a:gd name="connsiteY42" fmla="*/ 1010800 h 1950394"/>
                  <a:gd name="connsiteX43" fmla="*/ 1709437 w 1950394"/>
                  <a:gd name="connsiteY43" fmla="*/ 943723 h 1950394"/>
                  <a:gd name="connsiteX44" fmla="*/ 1694990 w 1950394"/>
                  <a:gd name="connsiteY44" fmla="*/ 931339 h 1950394"/>
                  <a:gd name="connsiteX45" fmla="*/ 1650616 w 1950394"/>
                  <a:gd name="connsiteY45" fmla="*/ 928243 h 1950394"/>
                  <a:gd name="connsiteX46" fmla="*/ 1618109 w 1950394"/>
                  <a:gd name="connsiteY46" fmla="*/ 892125 h 1950394"/>
                  <a:gd name="connsiteX47" fmla="*/ 1615013 w 1950394"/>
                  <a:gd name="connsiteY47" fmla="*/ 874582 h 1950394"/>
                  <a:gd name="connsiteX48" fmla="*/ 1622753 w 1950394"/>
                  <a:gd name="connsiteY48" fmla="*/ 859102 h 1950394"/>
                  <a:gd name="connsiteX49" fmla="*/ 1684670 w 1950394"/>
                  <a:gd name="connsiteY49" fmla="*/ 834851 h 1950394"/>
                  <a:gd name="connsiteX50" fmla="*/ 1693442 w 1950394"/>
                  <a:gd name="connsiteY50" fmla="*/ 821952 h 1950394"/>
                  <a:gd name="connsiteX51" fmla="*/ 1674867 w 1950394"/>
                  <a:gd name="connsiteY51" fmla="*/ 753327 h 1950394"/>
                  <a:gd name="connsiteX52" fmla="*/ 1659903 w 1950394"/>
                  <a:gd name="connsiteY52" fmla="*/ 746619 h 1950394"/>
                  <a:gd name="connsiteX53" fmla="*/ 1594374 w 1950394"/>
                  <a:gd name="connsiteY53" fmla="*/ 756423 h 1950394"/>
                  <a:gd name="connsiteX54" fmla="*/ 1580443 w 1950394"/>
                  <a:gd name="connsiteY54" fmla="*/ 747651 h 1950394"/>
                  <a:gd name="connsiteX55" fmla="*/ 1565995 w 1950394"/>
                  <a:gd name="connsiteY55" fmla="*/ 713081 h 1950394"/>
                  <a:gd name="connsiteX56" fmla="*/ 1570123 w 1950394"/>
                  <a:gd name="connsiteY56" fmla="*/ 696054 h 1950394"/>
                  <a:gd name="connsiteX57" fmla="*/ 1623269 w 1950394"/>
                  <a:gd name="connsiteY57" fmla="*/ 656323 h 1950394"/>
                  <a:gd name="connsiteX58" fmla="*/ 1628429 w 1950394"/>
                  <a:gd name="connsiteY58" fmla="*/ 641876 h 1950394"/>
                  <a:gd name="connsiteX59" fmla="*/ 1592310 w 1950394"/>
                  <a:gd name="connsiteY59" fmla="*/ 579443 h 1950394"/>
                  <a:gd name="connsiteX60" fmla="*/ 1578379 w 1950394"/>
                  <a:gd name="connsiteY60" fmla="*/ 576863 h 1950394"/>
                  <a:gd name="connsiteX61" fmla="*/ 1532457 w 1950394"/>
                  <a:gd name="connsiteY61" fmla="*/ 599050 h 1950394"/>
                  <a:gd name="connsiteX62" fmla="*/ 1490147 w 1950394"/>
                  <a:gd name="connsiteY62" fmla="*/ 585118 h 1950394"/>
                  <a:gd name="connsiteX63" fmla="*/ 1477247 w 1950394"/>
                  <a:gd name="connsiteY63" fmla="*/ 569123 h 1950394"/>
                  <a:gd name="connsiteX64" fmla="*/ 1476731 w 1950394"/>
                  <a:gd name="connsiteY64" fmla="*/ 552096 h 1950394"/>
                  <a:gd name="connsiteX65" fmla="*/ 1518525 w 1950394"/>
                  <a:gd name="connsiteY65" fmla="*/ 499982 h 1950394"/>
                  <a:gd name="connsiteX66" fmla="*/ 1519557 w 1950394"/>
                  <a:gd name="connsiteY66" fmla="*/ 483987 h 1950394"/>
                  <a:gd name="connsiteX67" fmla="*/ 1470540 w 1950394"/>
                  <a:gd name="connsiteY67" fmla="*/ 434453 h 1950394"/>
                  <a:gd name="connsiteX68" fmla="*/ 1452480 w 1950394"/>
                  <a:gd name="connsiteY68" fmla="*/ 436001 h 1950394"/>
                  <a:gd name="connsiteX69" fmla="*/ 1418942 w 1950394"/>
                  <a:gd name="connsiteY69" fmla="*/ 465412 h 1950394"/>
                  <a:gd name="connsiteX70" fmla="*/ 1369408 w 1950394"/>
                  <a:gd name="connsiteY70" fmla="*/ 463348 h 1950394"/>
                  <a:gd name="connsiteX71" fmla="*/ 1354961 w 1950394"/>
                  <a:gd name="connsiteY71" fmla="*/ 452512 h 1950394"/>
                  <a:gd name="connsiteX72" fmla="*/ 1349801 w 1950394"/>
                  <a:gd name="connsiteY72" fmla="*/ 436001 h 1950394"/>
                  <a:gd name="connsiteX73" fmla="*/ 1377148 w 1950394"/>
                  <a:gd name="connsiteY73" fmla="*/ 374084 h 1950394"/>
                  <a:gd name="connsiteX74" fmla="*/ 1374052 w 1950394"/>
                  <a:gd name="connsiteY74" fmla="*/ 360152 h 1950394"/>
                  <a:gd name="connsiteX75" fmla="*/ 1312651 w 1950394"/>
                  <a:gd name="connsiteY75" fmla="*/ 324550 h 1950394"/>
                  <a:gd name="connsiteX76" fmla="*/ 1296655 w 1950394"/>
                  <a:gd name="connsiteY76" fmla="*/ 329193 h 1950394"/>
                  <a:gd name="connsiteX77" fmla="*/ 1256925 w 1950394"/>
                  <a:gd name="connsiteY77" fmla="*/ 382855 h 1950394"/>
                  <a:gd name="connsiteX78" fmla="*/ 1238866 w 1950394"/>
                  <a:gd name="connsiteY78" fmla="*/ 386467 h 1950394"/>
                  <a:gd name="connsiteX79" fmla="*/ 1206875 w 1950394"/>
                  <a:gd name="connsiteY79" fmla="*/ 373052 h 1950394"/>
                  <a:gd name="connsiteX80" fmla="*/ 1196556 w 1950394"/>
                  <a:gd name="connsiteY80" fmla="*/ 357572 h 1950394"/>
                  <a:gd name="connsiteX81" fmla="*/ 1206359 w 1950394"/>
                  <a:gd name="connsiteY81" fmla="*/ 293075 h 1950394"/>
                  <a:gd name="connsiteX82" fmla="*/ 1199652 w 1950394"/>
                  <a:gd name="connsiteY82" fmla="*/ 278112 h 1950394"/>
                  <a:gd name="connsiteX83" fmla="*/ 1131027 w 1950394"/>
                  <a:gd name="connsiteY83" fmla="*/ 259537 h 1950394"/>
                  <a:gd name="connsiteX84" fmla="*/ 1118127 w 1950394"/>
                  <a:gd name="connsiteY84" fmla="*/ 268308 h 1950394"/>
                  <a:gd name="connsiteX85" fmla="*/ 1093360 w 1950394"/>
                  <a:gd name="connsiteY85" fmla="*/ 331258 h 1950394"/>
                  <a:gd name="connsiteX86" fmla="*/ 1079945 w 1950394"/>
                  <a:gd name="connsiteY86" fmla="*/ 338481 h 1950394"/>
                  <a:gd name="connsiteX87" fmla="*/ 1042794 w 1950394"/>
                  <a:gd name="connsiteY87" fmla="*/ 333837 h 1950394"/>
                  <a:gd name="connsiteX88" fmla="*/ 1028347 w 1950394"/>
                  <a:gd name="connsiteY88" fmla="*/ 320422 h 1950394"/>
                  <a:gd name="connsiteX89" fmla="*/ 1021123 w 1950394"/>
                  <a:gd name="connsiteY89" fmla="*/ 257989 h 1950394"/>
                  <a:gd name="connsiteX90" fmla="*/ 1008740 w 1950394"/>
                  <a:gd name="connsiteY90" fmla="*/ 243541 h 1950394"/>
                  <a:gd name="connsiteX91" fmla="*/ 941663 w 1950394"/>
                  <a:gd name="connsiteY91" fmla="*/ 243541 h 1950394"/>
                  <a:gd name="connsiteX92" fmla="*/ 929795 w 1950394"/>
                  <a:gd name="connsiteY92" fmla="*/ 256957 h 1950394"/>
                  <a:gd name="connsiteX93" fmla="*/ 922572 w 1950394"/>
                  <a:gd name="connsiteY93" fmla="*/ 320422 h 1950394"/>
                  <a:gd name="connsiteX94" fmla="*/ 909156 w 1950394"/>
                  <a:gd name="connsiteY94" fmla="*/ 333321 h 1950394"/>
                  <a:gd name="connsiteX95" fmla="*/ 872006 w 1950394"/>
                  <a:gd name="connsiteY95" fmla="*/ 337965 h 1950394"/>
                  <a:gd name="connsiteX96" fmla="*/ 857559 w 1950394"/>
                  <a:gd name="connsiteY96" fmla="*/ 330226 h 1950394"/>
                  <a:gd name="connsiteX97" fmla="*/ 833308 w 1950394"/>
                  <a:gd name="connsiteY97" fmla="*/ 268308 h 1950394"/>
                  <a:gd name="connsiteX98" fmla="*/ 819892 w 1950394"/>
                  <a:gd name="connsiteY98" fmla="*/ 259021 h 1950394"/>
                  <a:gd name="connsiteX99" fmla="*/ 753847 w 1950394"/>
                  <a:gd name="connsiteY99" fmla="*/ 276564 h 1950394"/>
                  <a:gd name="connsiteX100" fmla="*/ 745591 w 1950394"/>
                  <a:gd name="connsiteY100" fmla="*/ 293075 h 1950394"/>
                  <a:gd name="connsiteX101" fmla="*/ 754879 w 1950394"/>
                  <a:gd name="connsiteY101" fmla="*/ 339513 h 1950394"/>
                  <a:gd name="connsiteX102" fmla="*/ 728564 w 1950394"/>
                  <a:gd name="connsiteY102" fmla="*/ 378728 h 1950394"/>
                  <a:gd name="connsiteX103" fmla="*/ 712053 w 1950394"/>
                  <a:gd name="connsiteY103" fmla="*/ 385951 h 1950394"/>
                  <a:gd name="connsiteX104" fmla="*/ 695026 w 1950394"/>
                  <a:gd name="connsiteY104" fmla="*/ 382855 h 1950394"/>
                  <a:gd name="connsiteX105" fmla="*/ 654779 w 1950394"/>
                  <a:gd name="connsiteY105" fmla="*/ 328161 h 1950394"/>
                  <a:gd name="connsiteX106" fmla="*/ 641364 w 1950394"/>
                  <a:gd name="connsiteY106" fmla="*/ 323002 h 1950394"/>
                  <a:gd name="connsiteX107" fmla="*/ 577899 w 1950394"/>
                  <a:gd name="connsiteY107" fmla="*/ 359636 h 1950394"/>
                  <a:gd name="connsiteX108" fmla="*/ 574803 w 1950394"/>
                  <a:gd name="connsiteY108" fmla="*/ 372536 h 1950394"/>
                  <a:gd name="connsiteX109" fmla="*/ 602666 w 1950394"/>
                  <a:gd name="connsiteY109" fmla="*/ 435485 h 1950394"/>
                  <a:gd name="connsiteX110" fmla="*/ 598022 w 1950394"/>
                  <a:gd name="connsiteY110" fmla="*/ 450964 h 1950394"/>
                  <a:gd name="connsiteX111" fmla="*/ 567579 w 1950394"/>
                  <a:gd name="connsiteY111" fmla="*/ 474699 h 1950394"/>
                  <a:gd name="connsiteX112" fmla="*/ 550552 w 1950394"/>
                  <a:gd name="connsiteY112" fmla="*/ 474699 h 1950394"/>
                  <a:gd name="connsiteX113" fmla="*/ 498438 w 1950394"/>
                  <a:gd name="connsiteY113" fmla="*/ 432905 h 1950394"/>
                  <a:gd name="connsiteX114" fmla="*/ 483475 w 1950394"/>
                  <a:gd name="connsiteY114" fmla="*/ 431357 h 1950394"/>
                  <a:gd name="connsiteX115" fmla="*/ 432393 w 1950394"/>
                  <a:gd name="connsiteY115" fmla="*/ 482439 h 1950394"/>
                  <a:gd name="connsiteX116" fmla="*/ 433425 w 1950394"/>
                  <a:gd name="connsiteY116" fmla="*/ 497402 h 1950394"/>
                  <a:gd name="connsiteX117" fmla="*/ 475735 w 1950394"/>
                  <a:gd name="connsiteY117" fmla="*/ 550032 h 1950394"/>
                  <a:gd name="connsiteX118" fmla="*/ 475219 w 1950394"/>
                  <a:gd name="connsiteY118" fmla="*/ 566027 h 1950394"/>
                  <a:gd name="connsiteX119" fmla="*/ 450968 w 1950394"/>
                  <a:gd name="connsiteY119" fmla="*/ 597502 h 1950394"/>
                  <a:gd name="connsiteX120" fmla="*/ 437553 w 1950394"/>
                  <a:gd name="connsiteY120" fmla="*/ 601629 h 1950394"/>
                  <a:gd name="connsiteX121" fmla="*/ 373056 w 1950394"/>
                  <a:gd name="connsiteY121" fmla="*/ 573251 h 1950394"/>
                  <a:gd name="connsiteX122" fmla="*/ 360156 w 1950394"/>
                  <a:gd name="connsiteY122" fmla="*/ 575315 h 1950394"/>
                  <a:gd name="connsiteX123" fmla="*/ 323522 w 1950394"/>
                  <a:gd name="connsiteY123" fmla="*/ 638780 h 1950394"/>
                  <a:gd name="connsiteX124" fmla="*/ 328166 w 1950394"/>
                  <a:gd name="connsiteY124" fmla="*/ 652711 h 1950394"/>
                  <a:gd name="connsiteX125" fmla="*/ 374088 w 1950394"/>
                  <a:gd name="connsiteY125" fmla="*/ 685218 h 1950394"/>
                  <a:gd name="connsiteX126" fmla="*/ 380795 w 1950394"/>
                  <a:gd name="connsiteY126" fmla="*/ 720820 h 1950394"/>
                  <a:gd name="connsiteX127" fmla="*/ 372024 w 1950394"/>
                  <a:gd name="connsiteY127" fmla="*/ 742492 h 1950394"/>
                  <a:gd name="connsiteX128" fmla="*/ 355513 w 1950394"/>
                  <a:gd name="connsiteY128" fmla="*/ 753327 h 1950394"/>
                  <a:gd name="connsiteX129" fmla="*/ 291015 w 1950394"/>
                  <a:gd name="connsiteY129" fmla="*/ 743523 h 1950394"/>
                  <a:gd name="connsiteX130" fmla="*/ 276568 w 1950394"/>
                  <a:gd name="connsiteY130" fmla="*/ 751263 h 1950394"/>
                  <a:gd name="connsiteX131" fmla="*/ 258509 w 1950394"/>
                  <a:gd name="connsiteY131" fmla="*/ 818340 h 1950394"/>
                  <a:gd name="connsiteX132" fmla="*/ 267796 w 1950394"/>
                  <a:gd name="connsiteY132" fmla="*/ 831756 h 1950394"/>
                  <a:gd name="connsiteX133" fmla="*/ 330746 w 1950394"/>
                  <a:gd name="connsiteY133" fmla="*/ 857038 h 1950394"/>
                  <a:gd name="connsiteX134" fmla="*/ 337453 w 1950394"/>
                  <a:gd name="connsiteY134" fmla="*/ 869422 h 1950394"/>
                  <a:gd name="connsiteX135" fmla="*/ 332810 w 1950394"/>
                  <a:gd name="connsiteY135" fmla="*/ 906572 h 1950394"/>
                  <a:gd name="connsiteX136" fmla="*/ 318878 w 1950394"/>
                  <a:gd name="connsiteY136" fmla="*/ 922052 h 1950394"/>
                  <a:gd name="connsiteX137" fmla="*/ 256445 w 1950394"/>
                  <a:gd name="connsiteY137" fmla="*/ 929275 h 1950394"/>
                  <a:gd name="connsiteX138" fmla="*/ 242514 w 1950394"/>
                  <a:gd name="connsiteY138" fmla="*/ 942175 h 1950394"/>
                  <a:gd name="connsiteX139" fmla="*/ 242514 w 1950394"/>
                  <a:gd name="connsiteY139" fmla="*/ 1006672 h 1950394"/>
                  <a:gd name="connsiteX140" fmla="*/ 257993 w 1950394"/>
                  <a:gd name="connsiteY140" fmla="*/ 1020603 h 1950394"/>
                  <a:gd name="connsiteX141" fmla="*/ 321458 w 1950394"/>
                  <a:gd name="connsiteY141" fmla="*/ 1028343 h 1950394"/>
                  <a:gd name="connsiteX142" fmla="*/ 331778 w 1950394"/>
                  <a:gd name="connsiteY142" fmla="*/ 1039694 h 1950394"/>
                  <a:gd name="connsiteX143" fmla="*/ 336937 w 1950394"/>
                  <a:gd name="connsiteY143" fmla="*/ 1077877 h 1950394"/>
                  <a:gd name="connsiteX144" fmla="*/ 329198 w 1950394"/>
                  <a:gd name="connsiteY144" fmla="*/ 1093356 h 1950394"/>
                  <a:gd name="connsiteX145" fmla="*/ 265733 w 1950394"/>
                  <a:gd name="connsiteY145" fmla="*/ 1117607 h 1950394"/>
                  <a:gd name="connsiteX146" fmla="*/ 257993 w 1950394"/>
                  <a:gd name="connsiteY146" fmla="*/ 1129990 h 1950394"/>
                  <a:gd name="connsiteX147" fmla="*/ 276568 w 1950394"/>
                  <a:gd name="connsiteY147" fmla="*/ 1198615 h 1950394"/>
                  <a:gd name="connsiteX148" fmla="*/ 291531 w 1950394"/>
                  <a:gd name="connsiteY148" fmla="*/ 1205839 h 1950394"/>
                  <a:gd name="connsiteX149" fmla="*/ 345709 w 1950394"/>
                  <a:gd name="connsiteY149" fmla="*/ 1196035 h 1950394"/>
                  <a:gd name="connsiteX150" fmla="*/ 375636 w 1950394"/>
                  <a:gd name="connsiteY150" fmla="*/ 1216675 h 1950394"/>
                  <a:gd name="connsiteX151" fmla="*/ 384407 w 1950394"/>
                  <a:gd name="connsiteY151" fmla="*/ 1236798 h 1950394"/>
                  <a:gd name="connsiteX152" fmla="*/ 379764 w 1950394"/>
                  <a:gd name="connsiteY152" fmla="*/ 1257953 h 1950394"/>
                  <a:gd name="connsiteX153" fmla="*/ 327134 w 1950394"/>
                  <a:gd name="connsiteY153" fmla="*/ 1296651 h 1950394"/>
                  <a:gd name="connsiteX154" fmla="*/ 322490 w 1950394"/>
                  <a:gd name="connsiteY154" fmla="*/ 1310583 h 1950394"/>
                  <a:gd name="connsiteX155" fmla="*/ 359124 w 1950394"/>
                  <a:gd name="connsiteY155" fmla="*/ 1374048 h 1950394"/>
                  <a:gd name="connsiteX156" fmla="*/ 370992 w 1950394"/>
                  <a:gd name="connsiteY156" fmla="*/ 1376628 h 1950394"/>
                  <a:gd name="connsiteX157" fmla="*/ 433941 w 1950394"/>
                  <a:gd name="connsiteY157" fmla="*/ 1348765 h 1950394"/>
                  <a:gd name="connsiteX158" fmla="*/ 450452 w 1950394"/>
                  <a:gd name="connsiteY158" fmla="*/ 1353925 h 1950394"/>
                  <a:gd name="connsiteX159" fmla="*/ 474187 w 1950394"/>
                  <a:gd name="connsiteY159" fmla="*/ 1384367 h 1950394"/>
                  <a:gd name="connsiteX160" fmla="*/ 475219 w 1950394"/>
                  <a:gd name="connsiteY160" fmla="*/ 1399331 h 1950394"/>
                  <a:gd name="connsiteX161" fmla="*/ 432909 w 1950394"/>
                  <a:gd name="connsiteY161" fmla="*/ 1452476 h 1950394"/>
                  <a:gd name="connsiteX162" fmla="*/ 431877 w 1950394"/>
                  <a:gd name="connsiteY162" fmla="*/ 1468471 h 1950394"/>
                  <a:gd name="connsiteX163" fmla="*/ 481927 w 1950394"/>
                  <a:gd name="connsiteY163" fmla="*/ 1518521 h 1950394"/>
                  <a:gd name="connsiteX164" fmla="*/ 497922 w 1950394"/>
                  <a:gd name="connsiteY164" fmla="*/ 1517489 h 1950394"/>
                  <a:gd name="connsiteX165" fmla="*/ 550036 w 1950394"/>
                  <a:gd name="connsiteY165" fmla="*/ 1475695 h 1950394"/>
                  <a:gd name="connsiteX166" fmla="*/ 567063 w 1950394"/>
                  <a:gd name="connsiteY166" fmla="*/ 1476211 h 1950394"/>
                  <a:gd name="connsiteX167" fmla="*/ 596474 w 1950394"/>
                  <a:gd name="connsiteY167" fmla="*/ 1498914 h 1950394"/>
                  <a:gd name="connsiteX168" fmla="*/ 601634 w 1950394"/>
                  <a:gd name="connsiteY168" fmla="*/ 1515426 h 1950394"/>
                  <a:gd name="connsiteX169" fmla="*/ 574287 w 1950394"/>
                  <a:gd name="connsiteY169" fmla="*/ 1577343 h 1950394"/>
                  <a:gd name="connsiteX170" fmla="*/ 576867 w 1950394"/>
                  <a:gd name="connsiteY170" fmla="*/ 1591274 h 1950394"/>
                  <a:gd name="connsiteX171" fmla="*/ 639300 w 1950394"/>
                  <a:gd name="connsiteY171" fmla="*/ 1627393 h 1950394"/>
                  <a:gd name="connsiteX172" fmla="*/ 653747 w 1950394"/>
                  <a:gd name="connsiteY172" fmla="*/ 1622233 h 1950394"/>
                  <a:gd name="connsiteX173" fmla="*/ 693478 w 1950394"/>
                  <a:gd name="connsiteY173" fmla="*/ 1568571 h 1950394"/>
                  <a:gd name="connsiteX174" fmla="*/ 711537 w 1950394"/>
                  <a:gd name="connsiteY174" fmla="*/ 1564959 h 1950394"/>
                  <a:gd name="connsiteX175" fmla="*/ 743528 w 1950394"/>
                  <a:gd name="connsiteY175" fmla="*/ 1578375 h 1950394"/>
                  <a:gd name="connsiteX176" fmla="*/ 753847 w 1950394"/>
                  <a:gd name="connsiteY176" fmla="*/ 1593854 h 1950394"/>
                  <a:gd name="connsiteX177" fmla="*/ 744044 w 1950394"/>
                  <a:gd name="connsiteY177" fmla="*/ 1658351 h 1950394"/>
                  <a:gd name="connsiteX178" fmla="*/ 752299 w 1950394"/>
                  <a:gd name="connsiteY178" fmla="*/ 1673831 h 1950394"/>
                  <a:gd name="connsiteX179" fmla="*/ 818344 w 1950394"/>
                  <a:gd name="connsiteY179" fmla="*/ 1691374 h 1950394"/>
                  <a:gd name="connsiteX180" fmla="*/ 832276 w 1950394"/>
                  <a:gd name="connsiteY180" fmla="*/ 1682602 h 1950394"/>
                  <a:gd name="connsiteX181" fmla="*/ 857043 w 1950394"/>
                  <a:gd name="connsiteY181" fmla="*/ 1619653 h 1950394"/>
                  <a:gd name="connsiteX182" fmla="*/ 868910 w 1950394"/>
                  <a:gd name="connsiteY182" fmla="*/ 1612429 h 1950394"/>
                  <a:gd name="connsiteX183" fmla="*/ 908640 w 1950394"/>
                  <a:gd name="connsiteY183" fmla="*/ 1617589 h 1950394"/>
                  <a:gd name="connsiteX184" fmla="*/ 922056 w 1950394"/>
                  <a:gd name="connsiteY184" fmla="*/ 1630488 h 1950394"/>
                  <a:gd name="connsiteX185" fmla="*/ 929279 w 1950394"/>
                  <a:gd name="connsiteY185" fmla="*/ 1692922 h 1950394"/>
                  <a:gd name="connsiteX186" fmla="*/ 942695 w 1950394"/>
                  <a:gd name="connsiteY186" fmla="*/ 1707369 h 1950394"/>
                  <a:gd name="connsiteX187" fmla="*/ 1007192 w 1950394"/>
                  <a:gd name="connsiteY187" fmla="*/ 1707369 h 1950394"/>
                  <a:gd name="connsiteX188" fmla="*/ 1020607 w 1950394"/>
                  <a:gd name="connsiteY188" fmla="*/ 1692406 h 1950394"/>
                  <a:gd name="connsiteX189" fmla="*/ 1028347 w 1950394"/>
                  <a:gd name="connsiteY189" fmla="*/ 1628941 h 1950394"/>
                  <a:gd name="connsiteX190" fmla="*/ 1040215 w 1950394"/>
                  <a:gd name="connsiteY190" fmla="*/ 1617589 h 1950394"/>
                  <a:gd name="connsiteX191" fmla="*/ 1078397 w 1950394"/>
                  <a:gd name="connsiteY191" fmla="*/ 1612429 h 1950394"/>
                  <a:gd name="connsiteX192" fmla="*/ 1092844 w 1950394"/>
                  <a:gd name="connsiteY192" fmla="*/ 1619653 h 1950394"/>
                  <a:gd name="connsiteX193" fmla="*/ 1117095 w 1950394"/>
                  <a:gd name="connsiteY193" fmla="*/ 1681570 h 1950394"/>
                  <a:gd name="connsiteX194" fmla="*/ 1130511 w 1950394"/>
                  <a:gd name="connsiteY194" fmla="*/ 1690858 h 1950394"/>
                  <a:gd name="connsiteX195" fmla="*/ 1196556 w 1950394"/>
                  <a:gd name="connsiteY195" fmla="*/ 1673315 h 1950394"/>
                  <a:gd name="connsiteX196" fmla="*/ 1204811 w 1950394"/>
                  <a:gd name="connsiteY196" fmla="*/ 1656803 h 1950394"/>
                  <a:gd name="connsiteX197" fmla="*/ 1198104 w 1950394"/>
                  <a:gd name="connsiteY197" fmla="*/ 1613977 h 1950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</a:cxnLst>
                <a:rect l="l" t="t" r="r" b="b"/>
                <a:pathLst>
                  <a:path w="1950394" h="1950394">
                    <a:moveTo>
                      <a:pt x="977265" y="1954006"/>
                    </a:moveTo>
                    <a:cubicBezTo>
                      <a:pt x="444261" y="1950394"/>
                      <a:pt x="1552" y="1529873"/>
                      <a:pt x="4" y="977261"/>
                    </a:cubicBezTo>
                    <a:cubicBezTo>
                      <a:pt x="-1544" y="439613"/>
                      <a:pt x="427749" y="0"/>
                      <a:pt x="976749" y="0"/>
                    </a:cubicBezTo>
                    <a:cubicBezTo>
                      <a:pt x="1519041" y="0"/>
                      <a:pt x="1952978" y="432905"/>
                      <a:pt x="1953494" y="976229"/>
                    </a:cubicBezTo>
                    <a:cubicBezTo>
                      <a:pt x="1953494" y="1512846"/>
                      <a:pt x="1525749" y="1948330"/>
                      <a:pt x="977265" y="1954006"/>
                    </a:cubicBezTo>
                    <a:close/>
                    <a:moveTo>
                      <a:pt x="1198104" y="1613977"/>
                    </a:moveTo>
                    <a:cubicBezTo>
                      <a:pt x="1198104" y="1578891"/>
                      <a:pt x="1194492" y="1586630"/>
                      <a:pt x="1221839" y="1574763"/>
                    </a:cubicBezTo>
                    <a:cubicBezTo>
                      <a:pt x="1228030" y="1572183"/>
                      <a:pt x="1234738" y="1569603"/>
                      <a:pt x="1240930" y="1566507"/>
                    </a:cubicBezTo>
                    <a:cubicBezTo>
                      <a:pt x="1247637" y="1562896"/>
                      <a:pt x="1252797" y="1563927"/>
                      <a:pt x="1257957" y="1569603"/>
                    </a:cubicBezTo>
                    <a:cubicBezTo>
                      <a:pt x="1272920" y="1586630"/>
                      <a:pt x="1290464" y="1602110"/>
                      <a:pt x="1298203" y="1624297"/>
                    </a:cubicBezTo>
                    <a:cubicBezTo>
                      <a:pt x="1300783" y="1631520"/>
                      <a:pt x="1304395" y="1633068"/>
                      <a:pt x="1311619" y="1629456"/>
                    </a:cubicBezTo>
                    <a:cubicBezTo>
                      <a:pt x="1333290" y="1618105"/>
                      <a:pt x="1354445" y="1605722"/>
                      <a:pt x="1375084" y="1592822"/>
                    </a:cubicBezTo>
                    <a:cubicBezTo>
                      <a:pt x="1382824" y="1588178"/>
                      <a:pt x="1381791" y="1584051"/>
                      <a:pt x="1377148" y="1578891"/>
                    </a:cubicBezTo>
                    <a:cubicBezTo>
                      <a:pt x="1361152" y="1560832"/>
                      <a:pt x="1356509" y="1537613"/>
                      <a:pt x="1349285" y="1515426"/>
                    </a:cubicBezTo>
                    <a:cubicBezTo>
                      <a:pt x="1347221" y="1509750"/>
                      <a:pt x="1348253" y="1505622"/>
                      <a:pt x="1353413" y="1502010"/>
                    </a:cubicBezTo>
                    <a:cubicBezTo>
                      <a:pt x="1364248" y="1493754"/>
                      <a:pt x="1375600" y="1485499"/>
                      <a:pt x="1385919" y="1476727"/>
                    </a:cubicBezTo>
                    <a:cubicBezTo>
                      <a:pt x="1391079" y="1472600"/>
                      <a:pt x="1395723" y="1473115"/>
                      <a:pt x="1400883" y="1476727"/>
                    </a:cubicBezTo>
                    <a:cubicBezTo>
                      <a:pt x="1419458" y="1489111"/>
                      <a:pt x="1440097" y="1498914"/>
                      <a:pt x="1452996" y="1518005"/>
                    </a:cubicBezTo>
                    <a:cubicBezTo>
                      <a:pt x="1457640" y="1525229"/>
                      <a:pt x="1463316" y="1525745"/>
                      <a:pt x="1470024" y="1519553"/>
                    </a:cubicBezTo>
                    <a:cubicBezTo>
                      <a:pt x="1487051" y="1503558"/>
                      <a:pt x="1503562" y="1487047"/>
                      <a:pt x="1519041" y="1470535"/>
                    </a:cubicBezTo>
                    <a:cubicBezTo>
                      <a:pt x="1525233" y="1464344"/>
                      <a:pt x="1525749" y="1458668"/>
                      <a:pt x="1518010" y="1453508"/>
                    </a:cubicBezTo>
                    <a:cubicBezTo>
                      <a:pt x="1498402" y="1440093"/>
                      <a:pt x="1488599" y="1418938"/>
                      <a:pt x="1475699" y="1400363"/>
                    </a:cubicBezTo>
                    <a:cubicBezTo>
                      <a:pt x="1472088" y="1395203"/>
                      <a:pt x="1472088" y="1391075"/>
                      <a:pt x="1476215" y="1386431"/>
                    </a:cubicBezTo>
                    <a:cubicBezTo>
                      <a:pt x="1484987" y="1375596"/>
                      <a:pt x="1493243" y="1364760"/>
                      <a:pt x="1501498" y="1353925"/>
                    </a:cubicBezTo>
                    <a:cubicBezTo>
                      <a:pt x="1505626" y="1348249"/>
                      <a:pt x="1510270" y="1348249"/>
                      <a:pt x="1515946" y="1349797"/>
                    </a:cubicBezTo>
                    <a:cubicBezTo>
                      <a:pt x="1538133" y="1357020"/>
                      <a:pt x="1560836" y="1362180"/>
                      <a:pt x="1579411" y="1377660"/>
                    </a:cubicBezTo>
                    <a:cubicBezTo>
                      <a:pt x="1584571" y="1382303"/>
                      <a:pt x="1588182" y="1382303"/>
                      <a:pt x="1592310" y="1375596"/>
                    </a:cubicBezTo>
                    <a:cubicBezTo>
                      <a:pt x="1605210" y="1354441"/>
                      <a:pt x="1617593" y="1333801"/>
                      <a:pt x="1628945" y="1312130"/>
                    </a:cubicBezTo>
                    <a:cubicBezTo>
                      <a:pt x="1632557" y="1304907"/>
                      <a:pt x="1631009" y="1300779"/>
                      <a:pt x="1623785" y="1298199"/>
                    </a:cubicBezTo>
                    <a:cubicBezTo>
                      <a:pt x="1605726" y="1291491"/>
                      <a:pt x="1591794" y="1278592"/>
                      <a:pt x="1577863" y="1265692"/>
                    </a:cubicBezTo>
                    <a:cubicBezTo>
                      <a:pt x="1560320" y="1248665"/>
                      <a:pt x="1560836" y="1253309"/>
                      <a:pt x="1571155" y="1230090"/>
                    </a:cubicBezTo>
                    <a:cubicBezTo>
                      <a:pt x="1574251" y="1222866"/>
                      <a:pt x="1577347" y="1215643"/>
                      <a:pt x="1579927" y="1208419"/>
                    </a:cubicBezTo>
                    <a:cubicBezTo>
                      <a:pt x="1582507" y="1200163"/>
                      <a:pt x="1587667" y="1197583"/>
                      <a:pt x="1596438" y="1197583"/>
                    </a:cubicBezTo>
                    <a:cubicBezTo>
                      <a:pt x="1618625" y="1198100"/>
                      <a:pt x="1640296" y="1197583"/>
                      <a:pt x="1660935" y="1207387"/>
                    </a:cubicBezTo>
                    <a:cubicBezTo>
                      <a:pt x="1668159" y="1210483"/>
                      <a:pt x="1672287" y="1209967"/>
                      <a:pt x="1675383" y="1201195"/>
                    </a:cubicBezTo>
                    <a:cubicBezTo>
                      <a:pt x="1682090" y="1178492"/>
                      <a:pt x="1688282" y="1155789"/>
                      <a:pt x="1693442" y="1132570"/>
                    </a:cubicBezTo>
                    <a:cubicBezTo>
                      <a:pt x="1695506" y="1123283"/>
                      <a:pt x="1692926" y="1119671"/>
                      <a:pt x="1684154" y="1119155"/>
                    </a:cubicBezTo>
                    <a:cubicBezTo>
                      <a:pt x="1660935" y="1117091"/>
                      <a:pt x="1641328" y="1104192"/>
                      <a:pt x="1621205" y="1093872"/>
                    </a:cubicBezTo>
                    <a:cubicBezTo>
                      <a:pt x="1616561" y="1091808"/>
                      <a:pt x="1613465" y="1088712"/>
                      <a:pt x="1614497" y="1083037"/>
                    </a:cubicBezTo>
                    <a:cubicBezTo>
                      <a:pt x="1616561" y="1069621"/>
                      <a:pt x="1618625" y="1055690"/>
                      <a:pt x="1620173" y="1042274"/>
                    </a:cubicBezTo>
                    <a:cubicBezTo>
                      <a:pt x="1621205" y="1034535"/>
                      <a:pt x="1625333" y="1031439"/>
                      <a:pt x="1632557" y="1029891"/>
                    </a:cubicBezTo>
                    <a:cubicBezTo>
                      <a:pt x="1653712" y="1025763"/>
                      <a:pt x="1673835" y="1018539"/>
                      <a:pt x="1696022" y="1022667"/>
                    </a:cubicBezTo>
                    <a:cubicBezTo>
                      <a:pt x="1704793" y="1024215"/>
                      <a:pt x="1708921" y="1020603"/>
                      <a:pt x="1709437" y="1010800"/>
                    </a:cubicBezTo>
                    <a:cubicBezTo>
                      <a:pt x="1710469" y="988612"/>
                      <a:pt x="1710985" y="966426"/>
                      <a:pt x="1709437" y="943723"/>
                    </a:cubicBezTo>
                    <a:cubicBezTo>
                      <a:pt x="1708921" y="933403"/>
                      <a:pt x="1704793" y="929791"/>
                      <a:pt x="1694990" y="931339"/>
                    </a:cubicBezTo>
                    <a:cubicBezTo>
                      <a:pt x="1680026" y="933919"/>
                      <a:pt x="1665063" y="931855"/>
                      <a:pt x="1650616" y="928243"/>
                    </a:cubicBezTo>
                    <a:cubicBezTo>
                      <a:pt x="1619141" y="919988"/>
                      <a:pt x="1621205" y="928243"/>
                      <a:pt x="1618109" y="892125"/>
                    </a:cubicBezTo>
                    <a:cubicBezTo>
                      <a:pt x="1617593" y="885933"/>
                      <a:pt x="1616561" y="880257"/>
                      <a:pt x="1615013" y="874582"/>
                    </a:cubicBezTo>
                    <a:cubicBezTo>
                      <a:pt x="1612949" y="866842"/>
                      <a:pt x="1616561" y="862714"/>
                      <a:pt x="1622753" y="859102"/>
                    </a:cubicBezTo>
                    <a:cubicBezTo>
                      <a:pt x="1642876" y="849299"/>
                      <a:pt x="1661967" y="836915"/>
                      <a:pt x="1684670" y="834851"/>
                    </a:cubicBezTo>
                    <a:cubicBezTo>
                      <a:pt x="1692410" y="834335"/>
                      <a:pt x="1696022" y="830724"/>
                      <a:pt x="1693442" y="821952"/>
                    </a:cubicBezTo>
                    <a:cubicBezTo>
                      <a:pt x="1687766" y="799249"/>
                      <a:pt x="1682090" y="776030"/>
                      <a:pt x="1674867" y="753327"/>
                    </a:cubicBezTo>
                    <a:cubicBezTo>
                      <a:pt x="1671771" y="744039"/>
                      <a:pt x="1667643" y="743007"/>
                      <a:pt x="1659903" y="746619"/>
                    </a:cubicBezTo>
                    <a:cubicBezTo>
                      <a:pt x="1638748" y="756423"/>
                      <a:pt x="1616561" y="755907"/>
                      <a:pt x="1594374" y="756423"/>
                    </a:cubicBezTo>
                    <a:cubicBezTo>
                      <a:pt x="1587667" y="756423"/>
                      <a:pt x="1583023" y="754359"/>
                      <a:pt x="1580443" y="747651"/>
                    </a:cubicBezTo>
                    <a:cubicBezTo>
                      <a:pt x="1575799" y="735784"/>
                      <a:pt x="1571155" y="724432"/>
                      <a:pt x="1565995" y="713081"/>
                    </a:cubicBezTo>
                    <a:cubicBezTo>
                      <a:pt x="1562900" y="705857"/>
                      <a:pt x="1564448" y="701213"/>
                      <a:pt x="1570123" y="696054"/>
                    </a:cubicBezTo>
                    <a:cubicBezTo>
                      <a:pt x="1586635" y="681090"/>
                      <a:pt x="1602114" y="664579"/>
                      <a:pt x="1623269" y="656323"/>
                    </a:cubicBezTo>
                    <a:cubicBezTo>
                      <a:pt x="1631009" y="653227"/>
                      <a:pt x="1632557" y="649616"/>
                      <a:pt x="1628429" y="641876"/>
                    </a:cubicBezTo>
                    <a:cubicBezTo>
                      <a:pt x="1617077" y="620721"/>
                      <a:pt x="1605210" y="599566"/>
                      <a:pt x="1592310" y="579443"/>
                    </a:cubicBezTo>
                    <a:cubicBezTo>
                      <a:pt x="1587667" y="572219"/>
                      <a:pt x="1584055" y="572219"/>
                      <a:pt x="1578379" y="576863"/>
                    </a:cubicBezTo>
                    <a:cubicBezTo>
                      <a:pt x="1564963" y="587698"/>
                      <a:pt x="1548968" y="594406"/>
                      <a:pt x="1532457" y="599050"/>
                    </a:cubicBezTo>
                    <a:cubicBezTo>
                      <a:pt x="1499950" y="607821"/>
                      <a:pt x="1510270" y="610917"/>
                      <a:pt x="1490147" y="585118"/>
                    </a:cubicBezTo>
                    <a:cubicBezTo>
                      <a:pt x="1486019" y="579443"/>
                      <a:pt x="1481891" y="574283"/>
                      <a:pt x="1477247" y="569123"/>
                    </a:cubicBezTo>
                    <a:cubicBezTo>
                      <a:pt x="1472088" y="563447"/>
                      <a:pt x="1472088" y="558288"/>
                      <a:pt x="1476731" y="552096"/>
                    </a:cubicBezTo>
                    <a:cubicBezTo>
                      <a:pt x="1489115" y="533521"/>
                      <a:pt x="1498918" y="513397"/>
                      <a:pt x="1518525" y="499982"/>
                    </a:cubicBezTo>
                    <a:cubicBezTo>
                      <a:pt x="1525233" y="495338"/>
                      <a:pt x="1525233" y="490178"/>
                      <a:pt x="1519557" y="483987"/>
                    </a:cubicBezTo>
                    <a:cubicBezTo>
                      <a:pt x="1503562" y="466960"/>
                      <a:pt x="1487051" y="450448"/>
                      <a:pt x="1470540" y="434453"/>
                    </a:cubicBezTo>
                    <a:cubicBezTo>
                      <a:pt x="1463316" y="427745"/>
                      <a:pt x="1458156" y="428261"/>
                      <a:pt x="1452480" y="436001"/>
                    </a:cubicBezTo>
                    <a:cubicBezTo>
                      <a:pt x="1443709" y="448384"/>
                      <a:pt x="1431841" y="457672"/>
                      <a:pt x="1418942" y="465412"/>
                    </a:cubicBezTo>
                    <a:cubicBezTo>
                      <a:pt x="1393143" y="481407"/>
                      <a:pt x="1393143" y="481407"/>
                      <a:pt x="1369408" y="463348"/>
                    </a:cubicBezTo>
                    <a:cubicBezTo>
                      <a:pt x="1364764" y="459736"/>
                      <a:pt x="1360121" y="455608"/>
                      <a:pt x="1354961" y="452512"/>
                    </a:cubicBezTo>
                    <a:cubicBezTo>
                      <a:pt x="1348253" y="448384"/>
                      <a:pt x="1347221" y="443225"/>
                      <a:pt x="1349801" y="436001"/>
                    </a:cubicBezTo>
                    <a:cubicBezTo>
                      <a:pt x="1357025" y="414330"/>
                      <a:pt x="1361668" y="391627"/>
                      <a:pt x="1377148" y="374084"/>
                    </a:cubicBezTo>
                    <a:cubicBezTo>
                      <a:pt x="1382307" y="368408"/>
                      <a:pt x="1381276" y="364280"/>
                      <a:pt x="1374052" y="360152"/>
                    </a:cubicBezTo>
                    <a:cubicBezTo>
                      <a:pt x="1353929" y="347769"/>
                      <a:pt x="1333806" y="335385"/>
                      <a:pt x="1312651" y="324550"/>
                    </a:cubicBezTo>
                    <a:cubicBezTo>
                      <a:pt x="1304911" y="320422"/>
                      <a:pt x="1299751" y="320422"/>
                      <a:pt x="1296655" y="329193"/>
                    </a:cubicBezTo>
                    <a:cubicBezTo>
                      <a:pt x="1288916" y="350865"/>
                      <a:pt x="1271888" y="365828"/>
                      <a:pt x="1256925" y="382855"/>
                    </a:cubicBezTo>
                    <a:cubicBezTo>
                      <a:pt x="1251249" y="389047"/>
                      <a:pt x="1246090" y="389563"/>
                      <a:pt x="1238866" y="386467"/>
                    </a:cubicBezTo>
                    <a:cubicBezTo>
                      <a:pt x="1228546" y="381307"/>
                      <a:pt x="1217711" y="377179"/>
                      <a:pt x="1206875" y="373052"/>
                    </a:cubicBezTo>
                    <a:cubicBezTo>
                      <a:pt x="1199136" y="370472"/>
                      <a:pt x="1196556" y="365312"/>
                      <a:pt x="1196556" y="357572"/>
                    </a:cubicBezTo>
                    <a:cubicBezTo>
                      <a:pt x="1197072" y="335385"/>
                      <a:pt x="1196556" y="313714"/>
                      <a:pt x="1206359" y="293075"/>
                    </a:cubicBezTo>
                    <a:cubicBezTo>
                      <a:pt x="1209971" y="285335"/>
                      <a:pt x="1208939" y="280692"/>
                      <a:pt x="1199652" y="278112"/>
                    </a:cubicBezTo>
                    <a:cubicBezTo>
                      <a:pt x="1176949" y="271404"/>
                      <a:pt x="1154246" y="265212"/>
                      <a:pt x="1131027" y="259537"/>
                    </a:cubicBezTo>
                    <a:cubicBezTo>
                      <a:pt x="1122255" y="257473"/>
                      <a:pt x="1119159" y="260569"/>
                      <a:pt x="1118127" y="268308"/>
                    </a:cubicBezTo>
                    <a:cubicBezTo>
                      <a:pt x="1116063" y="291527"/>
                      <a:pt x="1103164" y="311134"/>
                      <a:pt x="1093360" y="331258"/>
                    </a:cubicBezTo>
                    <a:cubicBezTo>
                      <a:pt x="1090780" y="336933"/>
                      <a:pt x="1086653" y="339513"/>
                      <a:pt x="1079945" y="338481"/>
                    </a:cubicBezTo>
                    <a:cubicBezTo>
                      <a:pt x="1067561" y="336417"/>
                      <a:pt x="1055178" y="334869"/>
                      <a:pt x="1042794" y="333837"/>
                    </a:cubicBezTo>
                    <a:cubicBezTo>
                      <a:pt x="1034539" y="332805"/>
                      <a:pt x="1029895" y="329193"/>
                      <a:pt x="1028347" y="320422"/>
                    </a:cubicBezTo>
                    <a:cubicBezTo>
                      <a:pt x="1024735" y="299783"/>
                      <a:pt x="1016996" y="279660"/>
                      <a:pt x="1021123" y="257989"/>
                    </a:cubicBezTo>
                    <a:cubicBezTo>
                      <a:pt x="1022671" y="248701"/>
                      <a:pt x="1019059" y="244057"/>
                      <a:pt x="1008740" y="243541"/>
                    </a:cubicBezTo>
                    <a:cubicBezTo>
                      <a:pt x="986553" y="242509"/>
                      <a:pt x="964366" y="242509"/>
                      <a:pt x="941663" y="243541"/>
                    </a:cubicBezTo>
                    <a:cubicBezTo>
                      <a:pt x="931859" y="244057"/>
                      <a:pt x="928247" y="248185"/>
                      <a:pt x="929795" y="256957"/>
                    </a:cubicBezTo>
                    <a:cubicBezTo>
                      <a:pt x="933923" y="279144"/>
                      <a:pt x="926184" y="299267"/>
                      <a:pt x="922572" y="320422"/>
                    </a:cubicBezTo>
                    <a:cubicBezTo>
                      <a:pt x="921024" y="328678"/>
                      <a:pt x="916896" y="332290"/>
                      <a:pt x="909156" y="333321"/>
                    </a:cubicBezTo>
                    <a:cubicBezTo>
                      <a:pt x="896773" y="334869"/>
                      <a:pt x="884389" y="335901"/>
                      <a:pt x="872006" y="337965"/>
                    </a:cubicBezTo>
                    <a:cubicBezTo>
                      <a:pt x="864782" y="339513"/>
                      <a:pt x="860654" y="336933"/>
                      <a:pt x="857559" y="330226"/>
                    </a:cubicBezTo>
                    <a:cubicBezTo>
                      <a:pt x="847755" y="310102"/>
                      <a:pt x="835371" y="291527"/>
                      <a:pt x="833308" y="268308"/>
                    </a:cubicBezTo>
                    <a:cubicBezTo>
                      <a:pt x="832276" y="259537"/>
                      <a:pt x="828664" y="256957"/>
                      <a:pt x="819892" y="259021"/>
                    </a:cubicBezTo>
                    <a:cubicBezTo>
                      <a:pt x="797705" y="264180"/>
                      <a:pt x="775518" y="269856"/>
                      <a:pt x="753847" y="276564"/>
                    </a:cubicBezTo>
                    <a:cubicBezTo>
                      <a:pt x="744044" y="279660"/>
                      <a:pt x="740948" y="283272"/>
                      <a:pt x="745591" y="293075"/>
                    </a:cubicBezTo>
                    <a:cubicBezTo>
                      <a:pt x="751783" y="308039"/>
                      <a:pt x="754879" y="323518"/>
                      <a:pt x="754879" y="339513"/>
                    </a:cubicBezTo>
                    <a:cubicBezTo>
                      <a:pt x="754879" y="367892"/>
                      <a:pt x="755395" y="367892"/>
                      <a:pt x="728564" y="378728"/>
                    </a:cubicBezTo>
                    <a:cubicBezTo>
                      <a:pt x="722888" y="380791"/>
                      <a:pt x="717213" y="383371"/>
                      <a:pt x="712053" y="385951"/>
                    </a:cubicBezTo>
                    <a:cubicBezTo>
                      <a:pt x="705345" y="389563"/>
                      <a:pt x="700185" y="388531"/>
                      <a:pt x="695026" y="382855"/>
                    </a:cubicBezTo>
                    <a:cubicBezTo>
                      <a:pt x="679546" y="365828"/>
                      <a:pt x="662519" y="350349"/>
                      <a:pt x="654779" y="328161"/>
                    </a:cubicBezTo>
                    <a:cubicBezTo>
                      <a:pt x="652200" y="320938"/>
                      <a:pt x="648588" y="319390"/>
                      <a:pt x="641364" y="323002"/>
                    </a:cubicBezTo>
                    <a:cubicBezTo>
                      <a:pt x="619693" y="334353"/>
                      <a:pt x="598538" y="346737"/>
                      <a:pt x="577899" y="359636"/>
                    </a:cubicBezTo>
                    <a:cubicBezTo>
                      <a:pt x="571707" y="363248"/>
                      <a:pt x="570159" y="366860"/>
                      <a:pt x="574803" y="372536"/>
                    </a:cubicBezTo>
                    <a:cubicBezTo>
                      <a:pt x="590798" y="390595"/>
                      <a:pt x="595958" y="413298"/>
                      <a:pt x="602666" y="435485"/>
                    </a:cubicBezTo>
                    <a:cubicBezTo>
                      <a:pt x="604730" y="442193"/>
                      <a:pt x="604214" y="446836"/>
                      <a:pt x="598022" y="450964"/>
                    </a:cubicBezTo>
                    <a:cubicBezTo>
                      <a:pt x="587702" y="458188"/>
                      <a:pt x="577383" y="466444"/>
                      <a:pt x="567579" y="474699"/>
                    </a:cubicBezTo>
                    <a:cubicBezTo>
                      <a:pt x="561388" y="479859"/>
                      <a:pt x="556744" y="478827"/>
                      <a:pt x="550552" y="474699"/>
                    </a:cubicBezTo>
                    <a:cubicBezTo>
                      <a:pt x="531977" y="462316"/>
                      <a:pt x="511854" y="451996"/>
                      <a:pt x="498438" y="432905"/>
                    </a:cubicBezTo>
                    <a:cubicBezTo>
                      <a:pt x="494310" y="426713"/>
                      <a:pt x="489151" y="426197"/>
                      <a:pt x="483475" y="431357"/>
                    </a:cubicBezTo>
                    <a:cubicBezTo>
                      <a:pt x="465932" y="447352"/>
                      <a:pt x="448904" y="464895"/>
                      <a:pt x="432393" y="482439"/>
                    </a:cubicBezTo>
                    <a:cubicBezTo>
                      <a:pt x="427233" y="488114"/>
                      <a:pt x="426717" y="493274"/>
                      <a:pt x="433425" y="497402"/>
                    </a:cubicBezTo>
                    <a:cubicBezTo>
                      <a:pt x="453032" y="510818"/>
                      <a:pt x="462836" y="531457"/>
                      <a:pt x="475735" y="550032"/>
                    </a:cubicBezTo>
                    <a:cubicBezTo>
                      <a:pt x="479863" y="555708"/>
                      <a:pt x="479863" y="560867"/>
                      <a:pt x="475219" y="566027"/>
                    </a:cubicBezTo>
                    <a:cubicBezTo>
                      <a:pt x="466964" y="576347"/>
                      <a:pt x="458708" y="587182"/>
                      <a:pt x="450968" y="597502"/>
                    </a:cubicBezTo>
                    <a:cubicBezTo>
                      <a:pt x="447357" y="602146"/>
                      <a:pt x="443745" y="603694"/>
                      <a:pt x="437553" y="601629"/>
                    </a:cubicBezTo>
                    <a:cubicBezTo>
                      <a:pt x="414850" y="594406"/>
                      <a:pt x="391631" y="589246"/>
                      <a:pt x="373056" y="573251"/>
                    </a:cubicBezTo>
                    <a:cubicBezTo>
                      <a:pt x="367896" y="568607"/>
                      <a:pt x="363768" y="568607"/>
                      <a:pt x="360156" y="575315"/>
                    </a:cubicBezTo>
                    <a:cubicBezTo>
                      <a:pt x="347257" y="596470"/>
                      <a:pt x="334358" y="617109"/>
                      <a:pt x="323522" y="638780"/>
                    </a:cubicBezTo>
                    <a:cubicBezTo>
                      <a:pt x="319910" y="646004"/>
                      <a:pt x="320942" y="650131"/>
                      <a:pt x="328166" y="652711"/>
                    </a:cubicBezTo>
                    <a:cubicBezTo>
                      <a:pt x="346225" y="659419"/>
                      <a:pt x="360672" y="672318"/>
                      <a:pt x="374088" y="685218"/>
                    </a:cubicBezTo>
                    <a:cubicBezTo>
                      <a:pt x="392147" y="702245"/>
                      <a:pt x="391115" y="698117"/>
                      <a:pt x="380795" y="720820"/>
                    </a:cubicBezTo>
                    <a:cubicBezTo>
                      <a:pt x="377700" y="728044"/>
                      <a:pt x="374604" y="735268"/>
                      <a:pt x="372024" y="742492"/>
                    </a:cubicBezTo>
                    <a:cubicBezTo>
                      <a:pt x="369444" y="750747"/>
                      <a:pt x="364284" y="753327"/>
                      <a:pt x="355513" y="753327"/>
                    </a:cubicBezTo>
                    <a:cubicBezTo>
                      <a:pt x="333326" y="752811"/>
                      <a:pt x="311655" y="753327"/>
                      <a:pt x="291015" y="743523"/>
                    </a:cubicBezTo>
                    <a:cubicBezTo>
                      <a:pt x="282760" y="739396"/>
                      <a:pt x="279148" y="742492"/>
                      <a:pt x="276568" y="751263"/>
                    </a:cubicBezTo>
                    <a:cubicBezTo>
                      <a:pt x="269860" y="773450"/>
                      <a:pt x="264185" y="796153"/>
                      <a:pt x="258509" y="818340"/>
                    </a:cubicBezTo>
                    <a:cubicBezTo>
                      <a:pt x="256445" y="827628"/>
                      <a:pt x="259025" y="831239"/>
                      <a:pt x="267796" y="831756"/>
                    </a:cubicBezTo>
                    <a:cubicBezTo>
                      <a:pt x="291015" y="833819"/>
                      <a:pt x="310623" y="846719"/>
                      <a:pt x="330746" y="857038"/>
                    </a:cubicBezTo>
                    <a:cubicBezTo>
                      <a:pt x="335905" y="859618"/>
                      <a:pt x="338485" y="863230"/>
                      <a:pt x="337453" y="869422"/>
                    </a:cubicBezTo>
                    <a:cubicBezTo>
                      <a:pt x="335389" y="881805"/>
                      <a:pt x="333842" y="894189"/>
                      <a:pt x="332810" y="906572"/>
                    </a:cubicBezTo>
                    <a:cubicBezTo>
                      <a:pt x="331778" y="915344"/>
                      <a:pt x="328166" y="919988"/>
                      <a:pt x="318878" y="922052"/>
                    </a:cubicBezTo>
                    <a:cubicBezTo>
                      <a:pt x="298239" y="925664"/>
                      <a:pt x="278116" y="932887"/>
                      <a:pt x="256445" y="929275"/>
                    </a:cubicBezTo>
                    <a:cubicBezTo>
                      <a:pt x="246125" y="927211"/>
                      <a:pt x="243029" y="932371"/>
                      <a:pt x="242514" y="942175"/>
                    </a:cubicBezTo>
                    <a:cubicBezTo>
                      <a:pt x="241482" y="963846"/>
                      <a:pt x="241482" y="985001"/>
                      <a:pt x="242514" y="1006672"/>
                    </a:cubicBezTo>
                    <a:cubicBezTo>
                      <a:pt x="243029" y="1018023"/>
                      <a:pt x="247157" y="1022667"/>
                      <a:pt x="257993" y="1020603"/>
                    </a:cubicBezTo>
                    <a:cubicBezTo>
                      <a:pt x="280180" y="1016475"/>
                      <a:pt x="300303" y="1024731"/>
                      <a:pt x="321458" y="1028343"/>
                    </a:cubicBezTo>
                    <a:cubicBezTo>
                      <a:pt x="327650" y="1029375"/>
                      <a:pt x="331262" y="1032987"/>
                      <a:pt x="331778" y="1039694"/>
                    </a:cubicBezTo>
                    <a:cubicBezTo>
                      <a:pt x="333326" y="1052594"/>
                      <a:pt x="334358" y="1065493"/>
                      <a:pt x="336937" y="1077877"/>
                    </a:cubicBezTo>
                    <a:cubicBezTo>
                      <a:pt x="338485" y="1085617"/>
                      <a:pt x="335905" y="1089744"/>
                      <a:pt x="329198" y="1093356"/>
                    </a:cubicBezTo>
                    <a:cubicBezTo>
                      <a:pt x="309075" y="1103676"/>
                      <a:pt x="289467" y="1115543"/>
                      <a:pt x="265733" y="1117607"/>
                    </a:cubicBezTo>
                    <a:cubicBezTo>
                      <a:pt x="257993" y="1118123"/>
                      <a:pt x="255929" y="1122251"/>
                      <a:pt x="257993" y="1129990"/>
                    </a:cubicBezTo>
                    <a:cubicBezTo>
                      <a:pt x="263669" y="1153209"/>
                      <a:pt x="269344" y="1175913"/>
                      <a:pt x="276568" y="1198615"/>
                    </a:cubicBezTo>
                    <a:cubicBezTo>
                      <a:pt x="279148" y="1207903"/>
                      <a:pt x="283276" y="1209451"/>
                      <a:pt x="291531" y="1205839"/>
                    </a:cubicBezTo>
                    <a:cubicBezTo>
                      <a:pt x="308559" y="1198100"/>
                      <a:pt x="327134" y="1196035"/>
                      <a:pt x="345709" y="1196035"/>
                    </a:cubicBezTo>
                    <a:cubicBezTo>
                      <a:pt x="371508" y="1196035"/>
                      <a:pt x="366348" y="1193456"/>
                      <a:pt x="375636" y="1216675"/>
                    </a:cubicBezTo>
                    <a:cubicBezTo>
                      <a:pt x="378216" y="1223382"/>
                      <a:pt x="380795" y="1230606"/>
                      <a:pt x="384407" y="1236798"/>
                    </a:cubicBezTo>
                    <a:cubicBezTo>
                      <a:pt x="389051" y="1245569"/>
                      <a:pt x="386987" y="1251761"/>
                      <a:pt x="379764" y="1257953"/>
                    </a:cubicBezTo>
                    <a:cubicBezTo>
                      <a:pt x="363252" y="1272400"/>
                      <a:pt x="348289" y="1288396"/>
                      <a:pt x="327134" y="1296651"/>
                    </a:cubicBezTo>
                    <a:cubicBezTo>
                      <a:pt x="319394" y="1299231"/>
                      <a:pt x="319394" y="1303875"/>
                      <a:pt x="322490" y="1310583"/>
                    </a:cubicBezTo>
                    <a:cubicBezTo>
                      <a:pt x="333842" y="1332254"/>
                      <a:pt x="346225" y="1353409"/>
                      <a:pt x="359124" y="1374048"/>
                    </a:cubicBezTo>
                    <a:cubicBezTo>
                      <a:pt x="362736" y="1379724"/>
                      <a:pt x="365832" y="1380755"/>
                      <a:pt x="370992" y="1376628"/>
                    </a:cubicBezTo>
                    <a:cubicBezTo>
                      <a:pt x="389051" y="1361148"/>
                      <a:pt x="412270" y="1355988"/>
                      <a:pt x="433941" y="1348765"/>
                    </a:cubicBezTo>
                    <a:cubicBezTo>
                      <a:pt x="441165" y="1346185"/>
                      <a:pt x="445809" y="1347217"/>
                      <a:pt x="450452" y="1353925"/>
                    </a:cubicBezTo>
                    <a:cubicBezTo>
                      <a:pt x="457676" y="1364760"/>
                      <a:pt x="465932" y="1374564"/>
                      <a:pt x="474187" y="1384367"/>
                    </a:cubicBezTo>
                    <a:cubicBezTo>
                      <a:pt x="478315" y="1389527"/>
                      <a:pt x="478831" y="1393655"/>
                      <a:pt x="475219" y="1399331"/>
                    </a:cubicBezTo>
                    <a:cubicBezTo>
                      <a:pt x="462320" y="1417906"/>
                      <a:pt x="452516" y="1439061"/>
                      <a:pt x="432909" y="1452476"/>
                    </a:cubicBezTo>
                    <a:cubicBezTo>
                      <a:pt x="426201" y="1457120"/>
                      <a:pt x="425685" y="1461764"/>
                      <a:pt x="431877" y="1468471"/>
                    </a:cubicBezTo>
                    <a:cubicBezTo>
                      <a:pt x="447873" y="1486015"/>
                      <a:pt x="464384" y="1502526"/>
                      <a:pt x="481927" y="1518521"/>
                    </a:cubicBezTo>
                    <a:cubicBezTo>
                      <a:pt x="488119" y="1524197"/>
                      <a:pt x="493279" y="1524197"/>
                      <a:pt x="497922" y="1517489"/>
                    </a:cubicBezTo>
                    <a:cubicBezTo>
                      <a:pt x="510822" y="1498398"/>
                      <a:pt x="531461" y="1488595"/>
                      <a:pt x="550036" y="1475695"/>
                    </a:cubicBezTo>
                    <a:cubicBezTo>
                      <a:pt x="556228" y="1471568"/>
                      <a:pt x="561388" y="1471568"/>
                      <a:pt x="567063" y="1476211"/>
                    </a:cubicBezTo>
                    <a:cubicBezTo>
                      <a:pt x="576867" y="1483951"/>
                      <a:pt x="586670" y="1491690"/>
                      <a:pt x="596474" y="1498914"/>
                    </a:cubicBezTo>
                    <a:cubicBezTo>
                      <a:pt x="602666" y="1503558"/>
                      <a:pt x="604214" y="1508202"/>
                      <a:pt x="601634" y="1515426"/>
                    </a:cubicBezTo>
                    <a:cubicBezTo>
                      <a:pt x="594926" y="1537097"/>
                      <a:pt x="589250" y="1559284"/>
                      <a:pt x="574287" y="1577343"/>
                    </a:cubicBezTo>
                    <a:cubicBezTo>
                      <a:pt x="569127" y="1583018"/>
                      <a:pt x="569643" y="1587146"/>
                      <a:pt x="576867" y="1591274"/>
                    </a:cubicBezTo>
                    <a:cubicBezTo>
                      <a:pt x="597506" y="1603658"/>
                      <a:pt x="618145" y="1616041"/>
                      <a:pt x="639300" y="1627393"/>
                    </a:cubicBezTo>
                    <a:cubicBezTo>
                      <a:pt x="647040" y="1631520"/>
                      <a:pt x="651168" y="1629973"/>
                      <a:pt x="653747" y="1622233"/>
                    </a:cubicBezTo>
                    <a:cubicBezTo>
                      <a:pt x="662003" y="1600562"/>
                      <a:pt x="678514" y="1585598"/>
                      <a:pt x="693478" y="1568571"/>
                    </a:cubicBezTo>
                    <a:cubicBezTo>
                      <a:pt x="699153" y="1562379"/>
                      <a:pt x="704313" y="1561864"/>
                      <a:pt x="711537" y="1564959"/>
                    </a:cubicBezTo>
                    <a:cubicBezTo>
                      <a:pt x="721856" y="1570119"/>
                      <a:pt x="732692" y="1574247"/>
                      <a:pt x="743528" y="1578375"/>
                    </a:cubicBezTo>
                    <a:cubicBezTo>
                      <a:pt x="751267" y="1580955"/>
                      <a:pt x="753847" y="1585598"/>
                      <a:pt x="753847" y="1593854"/>
                    </a:cubicBezTo>
                    <a:cubicBezTo>
                      <a:pt x="753331" y="1616041"/>
                      <a:pt x="753847" y="1637712"/>
                      <a:pt x="744044" y="1658351"/>
                    </a:cubicBezTo>
                    <a:cubicBezTo>
                      <a:pt x="739916" y="1667123"/>
                      <a:pt x="743012" y="1671251"/>
                      <a:pt x="752299" y="1673831"/>
                    </a:cubicBezTo>
                    <a:cubicBezTo>
                      <a:pt x="773970" y="1680538"/>
                      <a:pt x="796157" y="1686214"/>
                      <a:pt x="818344" y="1691374"/>
                    </a:cubicBezTo>
                    <a:cubicBezTo>
                      <a:pt x="827116" y="1693438"/>
                      <a:pt x="831760" y="1692406"/>
                      <a:pt x="832276" y="1682602"/>
                    </a:cubicBezTo>
                    <a:cubicBezTo>
                      <a:pt x="834340" y="1659383"/>
                      <a:pt x="846723" y="1639776"/>
                      <a:pt x="857043" y="1619653"/>
                    </a:cubicBezTo>
                    <a:cubicBezTo>
                      <a:pt x="859622" y="1614493"/>
                      <a:pt x="862718" y="1611397"/>
                      <a:pt x="868910" y="1612429"/>
                    </a:cubicBezTo>
                    <a:cubicBezTo>
                      <a:pt x="881809" y="1614493"/>
                      <a:pt x="895225" y="1616041"/>
                      <a:pt x="908640" y="1617589"/>
                    </a:cubicBezTo>
                    <a:cubicBezTo>
                      <a:pt x="916896" y="1618621"/>
                      <a:pt x="920508" y="1622749"/>
                      <a:pt x="922056" y="1630488"/>
                    </a:cubicBezTo>
                    <a:cubicBezTo>
                      <a:pt x="925668" y="1651128"/>
                      <a:pt x="933407" y="1671251"/>
                      <a:pt x="929279" y="1692922"/>
                    </a:cubicBezTo>
                    <a:cubicBezTo>
                      <a:pt x="927215" y="1703757"/>
                      <a:pt x="932375" y="1706853"/>
                      <a:pt x="942695" y="1707369"/>
                    </a:cubicBezTo>
                    <a:cubicBezTo>
                      <a:pt x="964366" y="1708401"/>
                      <a:pt x="985521" y="1708401"/>
                      <a:pt x="1007192" y="1707369"/>
                    </a:cubicBezTo>
                    <a:cubicBezTo>
                      <a:pt x="1018028" y="1706853"/>
                      <a:pt x="1022155" y="1702725"/>
                      <a:pt x="1020607" y="1692406"/>
                    </a:cubicBezTo>
                    <a:cubicBezTo>
                      <a:pt x="1016480" y="1670219"/>
                      <a:pt x="1024219" y="1650096"/>
                      <a:pt x="1028347" y="1628941"/>
                    </a:cubicBezTo>
                    <a:cubicBezTo>
                      <a:pt x="1029379" y="1621717"/>
                      <a:pt x="1033507" y="1618621"/>
                      <a:pt x="1040215" y="1617589"/>
                    </a:cubicBezTo>
                    <a:cubicBezTo>
                      <a:pt x="1053114" y="1616041"/>
                      <a:pt x="1066013" y="1615009"/>
                      <a:pt x="1078397" y="1612429"/>
                    </a:cubicBezTo>
                    <a:cubicBezTo>
                      <a:pt x="1085621" y="1611397"/>
                      <a:pt x="1089748" y="1613461"/>
                      <a:pt x="1092844" y="1619653"/>
                    </a:cubicBezTo>
                    <a:cubicBezTo>
                      <a:pt x="1102648" y="1639776"/>
                      <a:pt x="1115031" y="1658351"/>
                      <a:pt x="1117095" y="1681570"/>
                    </a:cubicBezTo>
                    <a:cubicBezTo>
                      <a:pt x="1118127" y="1690342"/>
                      <a:pt x="1121739" y="1692922"/>
                      <a:pt x="1130511" y="1690858"/>
                    </a:cubicBezTo>
                    <a:cubicBezTo>
                      <a:pt x="1152698" y="1685698"/>
                      <a:pt x="1174885" y="1680022"/>
                      <a:pt x="1196556" y="1673315"/>
                    </a:cubicBezTo>
                    <a:cubicBezTo>
                      <a:pt x="1206359" y="1670219"/>
                      <a:pt x="1209455" y="1666607"/>
                      <a:pt x="1204811" y="1656803"/>
                    </a:cubicBezTo>
                    <a:cubicBezTo>
                      <a:pt x="1200168" y="1643904"/>
                      <a:pt x="1196556" y="1627393"/>
                      <a:pt x="1198104" y="161397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5" name="Freeform: Shape 47">
                <a:extLst>
                  <a:ext uri="{FF2B5EF4-FFF2-40B4-BE49-F238E27FC236}">
                    <a16:creationId xmlns:a16="http://schemas.microsoft.com/office/drawing/2014/main" id="{488FB5D0-6216-425E-F7F9-DF5454A6A56D}"/>
                  </a:ext>
                </a:extLst>
              </p:cNvPr>
              <p:cNvSpPr/>
              <p:nvPr/>
            </p:nvSpPr>
            <p:spPr>
              <a:xfrm>
                <a:off x="3620522" y="1534641"/>
                <a:ext cx="205845" cy="204771"/>
              </a:xfrm>
              <a:custGeom>
                <a:avLst/>
                <a:gdLst>
                  <a:gd name="connsiteX0" fmla="*/ 185362 w 237706"/>
                  <a:gd name="connsiteY0" fmla="*/ 130458 h 236466"/>
                  <a:gd name="connsiteX1" fmla="*/ 237706 w 237706"/>
                  <a:gd name="connsiteY1" fmla="*/ 130458 h 236466"/>
                  <a:gd name="connsiteX2" fmla="*/ 234128 w 237706"/>
                  <a:gd name="connsiteY2" fmla="*/ 154126 h 236466"/>
                  <a:gd name="connsiteX3" fmla="*/ 165835 w 237706"/>
                  <a:gd name="connsiteY3" fmla="*/ 229449 h 236466"/>
                  <a:gd name="connsiteX4" fmla="*/ 131078 w 237706"/>
                  <a:gd name="connsiteY4" fmla="*/ 236466 h 236466"/>
                  <a:gd name="connsiteX5" fmla="*/ 131078 w 237706"/>
                  <a:gd name="connsiteY5" fmla="*/ 186008 h 236466"/>
                  <a:gd name="connsiteX6" fmla="*/ 146195 w 237706"/>
                  <a:gd name="connsiteY6" fmla="*/ 182956 h 236466"/>
                  <a:gd name="connsiteX7" fmla="*/ 177100 w 237706"/>
                  <a:gd name="connsiteY7" fmla="*/ 157507 h 236466"/>
                  <a:gd name="connsiteX8" fmla="*/ 0 w 237706"/>
                  <a:gd name="connsiteY8" fmla="*/ 130458 h 236466"/>
                  <a:gd name="connsiteX9" fmla="*/ 52344 w 237706"/>
                  <a:gd name="connsiteY9" fmla="*/ 130458 h 236466"/>
                  <a:gd name="connsiteX10" fmla="*/ 60606 w 237706"/>
                  <a:gd name="connsiteY10" fmla="*/ 157507 h 236466"/>
                  <a:gd name="connsiteX11" fmla="*/ 91511 w 237706"/>
                  <a:gd name="connsiteY11" fmla="*/ 182956 h 236466"/>
                  <a:gd name="connsiteX12" fmla="*/ 106628 w 237706"/>
                  <a:gd name="connsiteY12" fmla="*/ 186008 h 236466"/>
                  <a:gd name="connsiteX13" fmla="*/ 106628 w 237706"/>
                  <a:gd name="connsiteY13" fmla="*/ 236466 h 236466"/>
                  <a:gd name="connsiteX14" fmla="*/ 71871 w 237706"/>
                  <a:gd name="connsiteY14" fmla="*/ 229449 h 236466"/>
                  <a:gd name="connsiteX15" fmla="*/ 3579 w 237706"/>
                  <a:gd name="connsiteY15" fmla="*/ 154126 h 236466"/>
                  <a:gd name="connsiteX16" fmla="*/ 131078 w 237706"/>
                  <a:gd name="connsiteY16" fmla="*/ 0 h 236466"/>
                  <a:gd name="connsiteX17" fmla="*/ 165835 w 237706"/>
                  <a:gd name="connsiteY17" fmla="*/ 7017 h 236466"/>
                  <a:gd name="connsiteX18" fmla="*/ 234128 w 237706"/>
                  <a:gd name="connsiteY18" fmla="*/ 82340 h 236466"/>
                  <a:gd name="connsiteX19" fmla="*/ 237706 w 237706"/>
                  <a:gd name="connsiteY19" fmla="*/ 106008 h 236466"/>
                  <a:gd name="connsiteX20" fmla="*/ 185362 w 237706"/>
                  <a:gd name="connsiteY20" fmla="*/ 106008 h 236466"/>
                  <a:gd name="connsiteX21" fmla="*/ 177100 w 237706"/>
                  <a:gd name="connsiteY21" fmla="*/ 78960 h 236466"/>
                  <a:gd name="connsiteX22" fmla="*/ 146195 w 237706"/>
                  <a:gd name="connsiteY22" fmla="*/ 53510 h 236466"/>
                  <a:gd name="connsiteX23" fmla="*/ 131078 w 237706"/>
                  <a:gd name="connsiteY23" fmla="*/ 50458 h 236466"/>
                  <a:gd name="connsiteX24" fmla="*/ 106628 w 237706"/>
                  <a:gd name="connsiteY24" fmla="*/ 0 h 236466"/>
                  <a:gd name="connsiteX25" fmla="*/ 106628 w 237706"/>
                  <a:gd name="connsiteY25" fmla="*/ 50458 h 236466"/>
                  <a:gd name="connsiteX26" fmla="*/ 91511 w 237706"/>
                  <a:gd name="connsiteY26" fmla="*/ 53510 h 236466"/>
                  <a:gd name="connsiteX27" fmla="*/ 60606 w 237706"/>
                  <a:gd name="connsiteY27" fmla="*/ 78960 h 236466"/>
                  <a:gd name="connsiteX28" fmla="*/ 52344 w 237706"/>
                  <a:gd name="connsiteY28" fmla="*/ 106008 h 236466"/>
                  <a:gd name="connsiteX29" fmla="*/ 0 w 237706"/>
                  <a:gd name="connsiteY29" fmla="*/ 106008 h 236466"/>
                  <a:gd name="connsiteX30" fmla="*/ 3579 w 237706"/>
                  <a:gd name="connsiteY30" fmla="*/ 82340 h 236466"/>
                  <a:gd name="connsiteX31" fmla="*/ 71871 w 237706"/>
                  <a:gd name="connsiteY31" fmla="*/ 7017 h 236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37706" h="236466">
                    <a:moveTo>
                      <a:pt x="185362" y="130458"/>
                    </a:moveTo>
                    <a:lnTo>
                      <a:pt x="237706" y="130458"/>
                    </a:lnTo>
                    <a:lnTo>
                      <a:pt x="234128" y="154126"/>
                    </a:lnTo>
                    <a:cubicBezTo>
                      <a:pt x="223548" y="188141"/>
                      <a:pt x="198326" y="215706"/>
                      <a:pt x="165835" y="229449"/>
                    </a:cubicBezTo>
                    <a:lnTo>
                      <a:pt x="131078" y="236466"/>
                    </a:lnTo>
                    <a:lnTo>
                      <a:pt x="131078" y="186008"/>
                    </a:lnTo>
                    <a:lnTo>
                      <a:pt x="146195" y="182956"/>
                    </a:lnTo>
                    <a:cubicBezTo>
                      <a:pt x="158800" y="177624"/>
                      <a:pt x="169526" y="168717"/>
                      <a:pt x="177100" y="157507"/>
                    </a:cubicBezTo>
                    <a:close/>
                    <a:moveTo>
                      <a:pt x="0" y="130458"/>
                    </a:moveTo>
                    <a:lnTo>
                      <a:pt x="52344" y="130458"/>
                    </a:lnTo>
                    <a:lnTo>
                      <a:pt x="60606" y="157507"/>
                    </a:lnTo>
                    <a:cubicBezTo>
                      <a:pt x="68180" y="168717"/>
                      <a:pt x="78906" y="177624"/>
                      <a:pt x="91511" y="182956"/>
                    </a:cubicBezTo>
                    <a:lnTo>
                      <a:pt x="106628" y="186008"/>
                    </a:lnTo>
                    <a:lnTo>
                      <a:pt x="106628" y="236466"/>
                    </a:lnTo>
                    <a:lnTo>
                      <a:pt x="71871" y="229449"/>
                    </a:lnTo>
                    <a:cubicBezTo>
                      <a:pt x="39380" y="215706"/>
                      <a:pt x="14159" y="188141"/>
                      <a:pt x="3579" y="154126"/>
                    </a:cubicBezTo>
                    <a:close/>
                    <a:moveTo>
                      <a:pt x="131078" y="0"/>
                    </a:moveTo>
                    <a:lnTo>
                      <a:pt x="165835" y="7017"/>
                    </a:lnTo>
                    <a:cubicBezTo>
                      <a:pt x="198326" y="20760"/>
                      <a:pt x="223548" y="48325"/>
                      <a:pt x="234128" y="82340"/>
                    </a:cubicBezTo>
                    <a:lnTo>
                      <a:pt x="237706" y="106008"/>
                    </a:lnTo>
                    <a:lnTo>
                      <a:pt x="185362" y="106008"/>
                    </a:lnTo>
                    <a:lnTo>
                      <a:pt x="177100" y="78960"/>
                    </a:lnTo>
                    <a:cubicBezTo>
                      <a:pt x="169526" y="67749"/>
                      <a:pt x="158800" y="58842"/>
                      <a:pt x="146195" y="53510"/>
                    </a:cubicBezTo>
                    <a:lnTo>
                      <a:pt x="131078" y="50458"/>
                    </a:lnTo>
                    <a:close/>
                    <a:moveTo>
                      <a:pt x="106628" y="0"/>
                    </a:moveTo>
                    <a:lnTo>
                      <a:pt x="106628" y="50458"/>
                    </a:lnTo>
                    <a:lnTo>
                      <a:pt x="91511" y="53510"/>
                    </a:lnTo>
                    <a:cubicBezTo>
                      <a:pt x="78906" y="58842"/>
                      <a:pt x="68180" y="67749"/>
                      <a:pt x="60606" y="78960"/>
                    </a:cubicBezTo>
                    <a:lnTo>
                      <a:pt x="52344" y="106008"/>
                    </a:lnTo>
                    <a:lnTo>
                      <a:pt x="0" y="106008"/>
                    </a:lnTo>
                    <a:lnTo>
                      <a:pt x="3579" y="82340"/>
                    </a:lnTo>
                    <a:cubicBezTo>
                      <a:pt x="14159" y="48325"/>
                      <a:pt x="39380" y="20760"/>
                      <a:pt x="71871" y="701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6" name="Oval 48">
                <a:extLst>
                  <a:ext uri="{FF2B5EF4-FFF2-40B4-BE49-F238E27FC236}">
                    <a16:creationId xmlns:a16="http://schemas.microsoft.com/office/drawing/2014/main" id="{8A59B7B2-2FF0-4AB6-970C-125CA6E31E33}"/>
                  </a:ext>
                </a:extLst>
              </p:cNvPr>
              <p:cNvSpPr/>
              <p:nvPr/>
            </p:nvSpPr>
            <p:spPr>
              <a:xfrm>
                <a:off x="3689186" y="1602768"/>
                <a:ext cx="68517" cy="68517"/>
              </a:xfrm>
              <a:prstGeom prst="ellipse">
                <a:avLst/>
              </a:prstGeom>
              <a:solidFill>
                <a:sysClr val="window" lastClr="FFFFFF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7" name="Rectangle: Top Corners Rounded 49">
                <a:extLst>
                  <a:ext uri="{FF2B5EF4-FFF2-40B4-BE49-F238E27FC236}">
                    <a16:creationId xmlns:a16="http://schemas.microsoft.com/office/drawing/2014/main" id="{87C855F1-AA97-20AF-B078-6FCB673F98D8}"/>
                  </a:ext>
                </a:extLst>
              </p:cNvPr>
              <p:cNvSpPr/>
              <p:nvPr/>
            </p:nvSpPr>
            <p:spPr>
              <a:xfrm>
                <a:off x="3126222" y="2879336"/>
                <a:ext cx="1246034" cy="711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7A398">
                  <a:lumMod val="75000"/>
                </a:srgbClr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8" name="Rectangle: Top Corners Rounded 50">
                <a:extLst>
                  <a:ext uri="{FF2B5EF4-FFF2-40B4-BE49-F238E27FC236}">
                    <a16:creationId xmlns:a16="http://schemas.microsoft.com/office/drawing/2014/main" id="{1E74F240-9601-5652-6453-47873C9BE920}"/>
                  </a:ext>
                </a:extLst>
              </p:cNvPr>
              <p:cNvSpPr/>
              <p:nvPr/>
            </p:nvSpPr>
            <p:spPr>
              <a:xfrm>
                <a:off x="3288913" y="2627891"/>
                <a:ext cx="920653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7A398"/>
              </a:solidFill>
              <a:ln w="12700" cap="flat" cmpd="sng" algn="ctr">
                <a:solidFill>
                  <a:srgbClr val="2C2F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grpSp>
            <p:nvGrpSpPr>
              <p:cNvPr id="39" name="Group 51">
                <a:extLst>
                  <a:ext uri="{FF2B5EF4-FFF2-40B4-BE49-F238E27FC236}">
                    <a16:creationId xmlns:a16="http://schemas.microsoft.com/office/drawing/2014/main" id="{C4A8CDEA-910A-FD8F-35A4-9EF2E37AB28A}"/>
                  </a:ext>
                </a:extLst>
              </p:cNvPr>
              <p:cNvGrpSpPr/>
              <p:nvPr/>
            </p:nvGrpSpPr>
            <p:grpSpPr>
              <a:xfrm rot="2713823">
                <a:off x="5532341" y="1340822"/>
                <a:ext cx="289218" cy="289219"/>
                <a:chOff x="5108323" y="1463792"/>
                <a:chExt cx="374636" cy="374638"/>
              </a:xfrm>
            </p:grpSpPr>
            <p:sp>
              <p:nvSpPr>
                <p:cNvPr id="40" name="Oval 52">
                  <a:extLst>
                    <a:ext uri="{FF2B5EF4-FFF2-40B4-BE49-F238E27FC236}">
                      <a16:creationId xmlns:a16="http://schemas.microsoft.com/office/drawing/2014/main" id="{19EB7512-EB39-3283-7B56-C3C21D8D56E0}"/>
                    </a:ext>
                  </a:extLst>
                </p:cNvPr>
                <p:cNvSpPr/>
                <p:nvPr/>
              </p:nvSpPr>
              <p:spPr>
                <a:xfrm>
                  <a:off x="5108323" y="1463792"/>
                  <a:ext cx="374636" cy="374638"/>
                </a:xfrm>
                <a:prstGeom prst="ellipse">
                  <a:avLst/>
                </a:prstGeom>
                <a:solidFill>
                  <a:srgbClr val="07A398"/>
                </a:solidFill>
                <a:ln w="12700" cap="flat" cmpd="sng" algn="ctr">
                  <a:solidFill>
                    <a:srgbClr val="2C2F4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41" name="Freeform: Shape 53">
                  <a:extLst>
                    <a:ext uri="{FF2B5EF4-FFF2-40B4-BE49-F238E27FC236}">
                      <a16:creationId xmlns:a16="http://schemas.microsoft.com/office/drawing/2014/main" id="{6B989FB6-7E2C-8FC5-9240-B7C1C1DAA29C}"/>
                    </a:ext>
                  </a:extLst>
                </p:cNvPr>
                <p:cNvSpPr/>
                <p:nvPr/>
              </p:nvSpPr>
              <p:spPr>
                <a:xfrm>
                  <a:off x="5167785" y="1523587"/>
                  <a:ext cx="255882" cy="255676"/>
                </a:xfrm>
                <a:custGeom>
                  <a:avLst/>
                  <a:gdLst>
                    <a:gd name="connsiteX0" fmla="*/ 127864 w 255882"/>
                    <a:gd name="connsiteY0" fmla="*/ 81461 h 255676"/>
                    <a:gd name="connsiteX1" fmla="*/ 81805 w 255882"/>
                    <a:gd name="connsiteY1" fmla="*/ 127520 h 255676"/>
                    <a:gd name="connsiteX2" fmla="*/ 127864 w 255882"/>
                    <a:gd name="connsiteY2" fmla="*/ 173579 h 255676"/>
                    <a:gd name="connsiteX3" fmla="*/ 173923 w 255882"/>
                    <a:gd name="connsiteY3" fmla="*/ 127520 h 255676"/>
                    <a:gd name="connsiteX4" fmla="*/ 127864 w 255882"/>
                    <a:gd name="connsiteY4" fmla="*/ 81461 h 255676"/>
                    <a:gd name="connsiteX5" fmla="*/ 122296 w 255882"/>
                    <a:gd name="connsiteY5" fmla="*/ 86 h 255676"/>
                    <a:gd name="connsiteX6" fmla="*/ 127383 w 255882"/>
                    <a:gd name="connsiteY6" fmla="*/ 4211 h 255676"/>
                    <a:gd name="connsiteX7" fmla="*/ 132401 w 255882"/>
                    <a:gd name="connsiteY7" fmla="*/ 21809 h 255676"/>
                    <a:gd name="connsiteX8" fmla="*/ 145188 w 255882"/>
                    <a:gd name="connsiteY8" fmla="*/ 29027 h 255676"/>
                    <a:gd name="connsiteX9" fmla="*/ 149312 w 255882"/>
                    <a:gd name="connsiteY9" fmla="*/ 25452 h 255676"/>
                    <a:gd name="connsiteX10" fmla="*/ 158937 w 255882"/>
                    <a:gd name="connsiteY10" fmla="*/ 9160 h 255676"/>
                    <a:gd name="connsiteX11" fmla="*/ 166705 w 255882"/>
                    <a:gd name="connsiteY11" fmla="*/ 5929 h 255676"/>
                    <a:gd name="connsiteX12" fmla="*/ 174404 w 255882"/>
                    <a:gd name="connsiteY12" fmla="*/ 18372 h 255676"/>
                    <a:gd name="connsiteX13" fmla="*/ 172479 w 255882"/>
                    <a:gd name="connsiteY13" fmla="*/ 34046 h 255676"/>
                    <a:gd name="connsiteX14" fmla="*/ 172479 w 255882"/>
                    <a:gd name="connsiteY14" fmla="*/ 35695 h 255676"/>
                    <a:gd name="connsiteX15" fmla="*/ 186434 w 255882"/>
                    <a:gd name="connsiteY15" fmla="*/ 41882 h 255676"/>
                    <a:gd name="connsiteX16" fmla="*/ 201764 w 255882"/>
                    <a:gd name="connsiteY16" fmla="*/ 30402 h 255676"/>
                    <a:gd name="connsiteX17" fmla="*/ 211045 w 255882"/>
                    <a:gd name="connsiteY17" fmla="*/ 30540 h 255676"/>
                    <a:gd name="connsiteX18" fmla="*/ 212488 w 255882"/>
                    <a:gd name="connsiteY18" fmla="*/ 31777 h 255676"/>
                    <a:gd name="connsiteX19" fmla="*/ 214069 w 255882"/>
                    <a:gd name="connsiteY19" fmla="*/ 42364 h 255676"/>
                    <a:gd name="connsiteX20" fmla="*/ 205614 w 255882"/>
                    <a:gd name="connsiteY20" fmla="*/ 57418 h 255676"/>
                    <a:gd name="connsiteX21" fmla="*/ 206783 w 255882"/>
                    <a:gd name="connsiteY21" fmla="*/ 67180 h 255676"/>
                    <a:gd name="connsiteX22" fmla="*/ 215719 w 255882"/>
                    <a:gd name="connsiteY22" fmla="*/ 70755 h 255676"/>
                    <a:gd name="connsiteX23" fmla="*/ 233799 w 255882"/>
                    <a:gd name="connsiteY23" fmla="*/ 66011 h 255676"/>
                    <a:gd name="connsiteX24" fmla="*/ 241498 w 255882"/>
                    <a:gd name="connsiteY24" fmla="*/ 68967 h 255676"/>
                    <a:gd name="connsiteX25" fmla="*/ 243836 w 255882"/>
                    <a:gd name="connsiteY25" fmla="*/ 73573 h 255676"/>
                    <a:gd name="connsiteX26" fmla="*/ 241911 w 255882"/>
                    <a:gd name="connsiteY26" fmla="*/ 80379 h 255676"/>
                    <a:gd name="connsiteX27" fmla="*/ 226443 w 255882"/>
                    <a:gd name="connsiteY27" fmla="*/ 92684 h 255676"/>
                    <a:gd name="connsiteX28" fmla="*/ 223694 w 255882"/>
                    <a:gd name="connsiteY28" fmla="*/ 100177 h 255676"/>
                    <a:gd name="connsiteX29" fmla="*/ 224519 w 255882"/>
                    <a:gd name="connsiteY29" fmla="*/ 103202 h 255676"/>
                    <a:gd name="connsiteX30" fmla="*/ 230843 w 255882"/>
                    <a:gd name="connsiteY30" fmla="*/ 108633 h 255676"/>
                    <a:gd name="connsiteX31" fmla="*/ 249541 w 255882"/>
                    <a:gd name="connsiteY31" fmla="*/ 111176 h 255676"/>
                    <a:gd name="connsiteX32" fmla="*/ 255591 w 255882"/>
                    <a:gd name="connsiteY32" fmla="*/ 117157 h 255676"/>
                    <a:gd name="connsiteX33" fmla="*/ 255797 w 255882"/>
                    <a:gd name="connsiteY33" fmla="*/ 122519 h 255676"/>
                    <a:gd name="connsiteX34" fmla="*/ 251398 w 255882"/>
                    <a:gd name="connsiteY34" fmla="*/ 127675 h 255676"/>
                    <a:gd name="connsiteX35" fmla="*/ 233799 w 255882"/>
                    <a:gd name="connsiteY35" fmla="*/ 132693 h 255676"/>
                    <a:gd name="connsiteX36" fmla="*/ 226650 w 255882"/>
                    <a:gd name="connsiteY36" fmla="*/ 144586 h 255676"/>
                    <a:gd name="connsiteX37" fmla="*/ 230293 w 255882"/>
                    <a:gd name="connsiteY37" fmla="*/ 149398 h 255676"/>
                    <a:gd name="connsiteX38" fmla="*/ 246448 w 255882"/>
                    <a:gd name="connsiteY38" fmla="*/ 158884 h 255676"/>
                    <a:gd name="connsiteX39" fmla="*/ 249954 w 255882"/>
                    <a:gd name="connsiteY39" fmla="*/ 167065 h 255676"/>
                    <a:gd name="connsiteX40" fmla="*/ 249816 w 255882"/>
                    <a:gd name="connsiteY40" fmla="*/ 167890 h 255676"/>
                    <a:gd name="connsiteX41" fmla="*/ 240123 w 255882"/>
                    <a:gd name="connsiteY41" fmla="*/ 174833 h 255676"/>
                    <a:gd name="connsiteX42" fmla="*/ 223212 w 255882"/>
                    <a:gd name="connsiteY42" fmla="*/ 172702 h 255676"/>
                    <a:gd name="connsiteX43" fmla="*/ 214688 w 255882"/>
                    <a:gd name="connsiteY43" fmla="*/ 177102 h 255676"/>
                    <a:gd name="connsiteX44" fmla="*/ 214551 w 255882"/>
                    <a:gd name="connsiteY44" fmla="*/ 187276 h 255676"/>
                    <a:gd name="connsiteX45" fmla="*/ 225481 w 255882"/>
                    <a:gd name="connsiteY45" fmla="*/ 201712 h 255676"/>
                    <a:gd name="connsiteX46" fmla="*/ 225481 w 255882"/>
                    <a:gd name="connsiteY46" fmla="*/ 211130 h 255676"/>
                    <a:gd name="connsiteX47" fmla="*/ 225068 w 255882"/>
                    <a:gd name="connsiteY47" fmla="*/ 211611 h 255676"/>
                    <a:gd name="connsiteX48" fmla="*/ 213245 w 255882"/>
                    <a:gd name="connsiteY48" fmla="*/ 213948 h 255676"/>
                    <a:gd name="connsiteX49" fmla="*/ 198602 w 255882"/>
                    <a:gd name="connsiteY49" fmla="*/ 205699 h 255676"/>
                    <a:gd name="connsiteX50" fmla="*/ 188565 w 255882"/>
                    <a:gd name="connsiteY50" fmla="*/ 207143 h 255676"/>
                    <a:gd name="connsiteX51" fmla="*/ 185334 w 255882"/>
                    <a:gd name="connsiteY51" fmla="*/ 216217 h 255676"/>
                    <a:gd name="connsiteX52" fmla="*/ 190078 w 255882"/>
                    <a:gd name="connsiteY52" fmla="*/ 234503 h 255676"/>
                    <a:gd name="connsiteX53" fmla="*/ 187397 w 255882"/>
                    <a:gd name="connsiteY53" fmla="*/ 241377 h 255676"/>
                    <a:gd name="connsiteX54" fmla="*/ 182585 w 255882"/>
                    <a:gd name="connsiteY54" fmla="*/ 243852 h 255676"/>
                    <a:gd name="connsiteX55" fmla="*/ 175366 w 255882"/>
                    <a:gd name="connsiteY55" fmla="*/ 241859 h 255676"/>
                    <a:gd name="connsiteX56" fmla="*/ 164024 w 255882"/>
                    <a:gd name="connsiteY56" fmla="*/ 227491 h 255676"/>
                    <a:gd name="connsiteX57" fmla="*/ 149381 w 255882"/>
                    <a:gd name="connsiteY57" fmla="*/ 226254 h 255676"/>
                    <a:gd name="connsiteX58" fmla="*/ 147456 w 255882"/>
                    <a:gd name="connsiteY58" fmla="*/ 230103 h 255676"/>
                    <a:gd name="connsiteX59" fmla="*/ 144844 w 255882"/>
                    <a:gd name="connsiteY59" fmla="*/ 249008 h 255676"/>
                    <a:gd name="connsiteX60" fmla="*/ 139895 w 255882"/>
                    <a:gd name="connsiteY60" fmla="*/ 255676 h 255676"/>
                    <a:gd name="connsiteX61" fmla="*/ 131577 w 255882"/>
                    <a:gd name="connsiteY61" fmla="*/ 255676 h 255676"/>
                    <a:gd name="connsiteX62" fmla="*/ 127933 w 255882"/>
                    <a:gd name="connsiteY62" fmla="*/ 250589 h 255676"/>
                    <a:gd name="connsiteX63" fmla="*/ 122777 w 255882"/>
                    <a:gd name="connsiteY63" fmla="*/ 232372 h 255676"/>
                    <a:gd name="connsiteX64" fmla="*/ 116659 w 255882"/>
                    <a:gd name="connsiteY64" fmla="*/ 227010 h 255676"/>
                    <a:gd name="connsiteX65" fmla="*/ 112947 w 255882"/>
                    <a:gd name="connsiteY65" fmla="*/ 226597 h 255676"/>
                    <a:gd name="connsiteX66" fmla="*/ 106622 w 255882"/>
                    <a:gd name="connsiteY66" fmla="*/ 230103 h 255676"/>
                    <a:gd name="connsiteX67" fmla="*/ 105041 w 255882"/>
                    <a:gd name="connsiteY67" fmla="*/ 232784 h 255676"/>
                    <a:gd name="connsiteX68" fmla="*/ 96380 w 255882"/>
                    <a:gd name="connsiteY68" fmla="*/ 247427 h 255676"/>
                    <a:gd name="connsiteX69" fmla="*/ 89849 w 255882"/>
                    <a:gd name="connsiteY69" fmla="*/ 250108 h 255676"/>
                    <a:gd name="connsiteX70" fmla="*/ 84555 w 255882"/>
                    <a:gd name="connsiteY70" fmla="*/ 248320 h 255676"/>
                    <a:gd name="connsiteX71" fmla="*/ 80981 w 255882"/>
                    <a:gd name="connsiteY71" fmla="*/ 241652 h 255676"/>
                    <a:gd name="connsiteX72" fmla="*/ 83249 w 255882"/>
                    <a:gd name="connsiteY72" fmla="*/ 222885 h 255676"/>
                    <a:gd name="connsiteX73" fmla="*/ 78094 w 255882"/>
                    <a:gd name="connsiteY73" fmla="*/ 214155 h 255676"/>
                    <a:gd name="connsiteX74" fmla="*/ 68538 w 255882"/>
                    <a:gd name="connsiteY74" fmla="*/ 214636 h 255676"/>
                    <a:gd name="connsiteX75" fmla="*/ 55133 w 255882"/>
                    <a:gd name="connsiteY75" fmla="*/ 224810 h 255676"/>
                    <a:gd name="connsiteX76" fmla="*/ 43240 w 255882"/>
                    <a:gd name="connsiteY76" fmla="*/ 224123 h 255676"/>
                    <a:gd name="connsiteX77" fmla="*/ 42209 w 255882"/>
                    <a:gd name="connsiteY77" fmla="*/ 223091 h 255676"/>
                    <a:gd name="connsiteX78" fmla="*/ 41178 w 255882"/>
                    <a:gd name="connsiteY78" fmla="*/ 214842 h 255676"/>
                    <a:gd name="connsiteX79" fmla="*/ 50115 w 255882"/>
                    <a:gd name="connsiteY79" fmla="*/ 198893 h 255676"/>
                    <a:gd name="connsiteX80" fmla="*/ 51627 w 255882"/>
                    <a:gd name="connsiteY80" fmla="*/ 194013 h 255676"/>
                    <a:gd name="connsiteX81" fmla="*/ 39597 w 255882"/>
                    <a:gd name="connsiteY81" fmla="*/ 185420 h 255676"/>
                    <a:gd name="connsiteX82" fmla="*/ 21105 w 255882"/>
                    <a:gd name="connsiteY82" fmla="*/ 190232 h 255676"/>
                    <a:gd name="connsiteX83" fmla="*/ 15193 w 255882"/>
                    <a:gd name="connsiteY83" fmla="*/ 188238 h 255676"/>
                    <a:gd name="connsiteX84" fmla="*/ 12237 w 255882"/>
                    <a:gd name="connsiteY84" fmla="*/ 183014 h 255676"/>
                    <a:gd name="connsiteX85" fmla="*/ 14230 w 255882"/>
                    <a:gd name="connsiteY85" fmla="*/ 175314 h 255676"/>
                    <a:gd name="connsiteX86" fmla="*/ 27910 w 255882"/>
                    <a:gd name="connsiteY86" fmla="*/ 164453 h 255676"/>
                    <a:gd name="connsiteX87" fmla="*/ 31554 w 255882"/>
                    <a:gd name="connsiteY87" fmla="*/ 153385 h 255676"/>
                    <a:gd name="connsiteX88" fmla="*/ 24198 w 255882"/>
                    <a:gd name="connsiteY88" fmla="*/ 147198 h 255676"/>
                    <a:gd name="connsiteX89" fmla="*/ 6943 w 255882"/>
                    <a:gd name="connsiteY89" fmla="*/ 144861 h 255676"/>
                    <a:gd name="connsiteX90" fmla="*/ 138 w 255882"/>
                    <a:gd name="connsiteY90" fmla="*/ 140049 h 255676"/>
                    <a:gd name="connsiteX91" fmla="*/ 0 w 255882"/>
                    <a:gd name="connsiteY91" fmla="*/ 131525 h 255676"/>
                    <a:gd name="connsiteX92" fmla="*/ 5019 w 255882"/>
                    <a:gd name="connsiteY92" fmla="*/ 127881 h 255676"/>
                    <a:gd name="connsiteX93" fmla="*/ 22617 w 255882"/>
                    <a:gd name="connsiteY93" fmla="*/ 122931 h 255676"/>
                    <a:gd name="connsiteX94" fmla="*/ 28667 w 255882"/>
                    <a:gd name="connsiteY94" fmla="*/ 116194 h 255676"/>
                    <a:gd name="connsiteX95" fmla="*/ 29010 w 255882"/>
                    <a:gd name="connsiteY95" fmla="*/ 113307 h 255676"/>
                    <a:gd name="connsiteX96" fmla="*/ 25229 w 255882"/>
                    <a:gd name="connsiteY96" fmla="*/ 106295 h 255676"/>
                    <a:gd name="connsiteX97" fmla="*/ 9281 w 255882"/>
                    <a:gd name="connsiteY97" fmla="*/ 96946 h 255676"/>
                    <a:gd name="connsiteX98" fmla="*/ 5843 w 255882"/>
                    <a:gd name="connsiteY98" fmla="*/ 88560 h 255676"/>
                    <a:gd name="connsiteX99" fmla="*/ 6187 w 255882"/>
                    <a:gd name="connsiteY99" fmla="*/ 87391 h 255676"/>
                    <a:gd name="connsiteX100" fmla="*/ 15261 w 255882"/>
                    <a:gd name="connsiteY100" fmla="*/ 81135 h 255676"/>
                    <a:gd name="connsiteX101" fmla="*/ 32173 w 255882"/>
                    <a:gd name="connsiteY101" fmla="*/ 83060 h 255676"/>
                    <a:gd name="connsiteX102" fmla="*/ 40834 w 255882"/>
                    <a:gd name="connsiteY102" fmla="*/ 79073 h 255676"/>
                    <a:gd name="connsiteX103" fmla="*/ 40147 w 255882"/>
                    <a:gd name="connsiteY103" fmla="*/ 67318 h 255676"/>
                    <a:gd name="connsiteX104" fmla="*/ 29629 w 255882"/>
                    <a:gd name="connsiteY104" fmla="*/ 53363 h 255676"/>
                    <a:gd name="connsiteX105" fmla="*/ 29629 w 255882"/>
                    <a:gd name="connsiteY105" fmla="*/ 45595 h 255676"/>
                    <a:gd name="connsiteX106" fmla="*/ 33066 w 255882"/>
                    <a:gd name="connsiteY106" fmla="*/ 41745 h 255676"/>
                    <a:gd name="connsiteX107" fmla="*/ 40422 w 255882"/>
                    <a:gd name="connsiteY107" fmla="*/ 40920 h 255676"/>
                    <a:gd name="connsiteX108" fmla="*/ 56027 w 255882"/>
                    <a:gd name="connsiteY108" fmla="*/ 49719 h 255676"/>
                    <a:gd name="connsiteX109" fmla="*/ 69982 w 255882"/>
                    <a:gd name="connsiteY109" fmla="*/ 45801 h 255676"/>
                    <a:gd name="connsiteX110" fmla="*/ 70325 w 255882"/>
                    <a:gd name="connsiteY110" fmla="*/ 39751 h 255676"/>
                    <a:gd name="connsiteX111" fmla="*/ 65788 w 255882"/>
                    <a:gd name="connsiteY111" fmla="*/ 22221 h 255676"/>
                    <a:gd name="connsiteX112" fmla="*/ 69088 w 255882"/>
                    <a:gd name="connsiteY112" fmla="*/ 14110 h 255676"/>
                    <a:gd name="connsiteX113" fmla="*/ 71632 w 255882"/>
                    <a:gd name="connsiteY113" fmla="*/ 12735 h 255676"/>
                    <a:gd name="connsiteX114" fmla="*/ 81118 w 255882"/>
                    <a:gd name="connsiteY114" fmla="*/ 15072 h 255676"/>
                    <a:gd name="connsiteX115" fmla="*/ 92049 w 255882"/>
                    <a:gd name="connsiteY115" fmla="*/ 28958 h 255676"/>
                    <a:gd name="connsiteX116" fmla="*/ 106966 w 255882"/>
                    <a:gd name="connsiteY116" fmla="*/ 28890 h 255676"/>
                    <a:gd name="connsiteX117" fmla="*/ 108754 w 255882"/>
                    <a:gd name="connsiteY117" fmla="*/ 22565 h 255676"/>
                    <a:gd name="connsiteX118" fmla="*/ 110953 w 255882"/>
                    <a:gd name="connsiteY118" fmla="*/ 6479 h 255676"/>
                    <a:gd name="connsiteX119" fmla="*/ 116934 w 255882"/>
                    <a:gd name="connsiteY119" fmla="*/ 292 h 255676"/>
                    <a:gd name="connsiteX120" fmla="*/ 122296 w 255882"/>
                    <a:gd name="connsiteY120" fmla="*/ 86 h 255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</a:cxnLst>
                  <a:rect l="l" t="t" r="r" b="b"/>
                  <a:pathLst>
                    <a:path w="255882" h="255676">
                      <a:moveTo>
                        <a:pt x="127864" y="81461"/>
                      </a:moveTo>
                      <a:cubicBezTo>
                        <a:pt x="102426" y="81461"/>
                        <a:pt x="81805" y="102082"/>
                        <a:pt x="81805" y="127520"/>
                      </a:cubicBezTo>
                      <a:cubicBezTo>
                        <a:pt x="81805" y="152958"/>
                        <a:pt x="102426" y="173579"/>
                        <a:pt x="127864" y="173579"/>
                      </a:cubicBezTo>
                      <a:cubicBezTo>
                        <a:pt x="153302" y="173579"/>
                        <a:pt x="173923" y="152958"/>
                        <a:pt x="173923" y="127520"/>
                      </a:cubicBezTo>
                      <a:cubicBezTo>
                        <a:pt x="173923" y="102082"/>
                        <a:pt x="153302" y="81461"/>
                        <a:pt x="127864" y="81461"/>
                      </a:cubicBezTo>
                      <a:close/>
                      <a:moveTo>
                        <a:pt x="122296" y="86"/>
                      </a:moveTo>
                      <a:cubicBezTo>
                        <a:pt x="124908" y="223"/>
                        <a:pt x="126696" y="1598"/>
                        <a:pt x="127383" y="4211"/>
                      </a:cubicBezTo>
                      <a:cubicBezTo>
                        <a:pt x="129033" y="10054"/>
                        <a:pt x="130752" y="15966"/>
                        <a:pt x="132401" y="21809"/>
                      </a:cubicBezTo>
                      <a:cubicBezTo>
                        <a:pt x="134120" y="27790"/>
                        <a:pt x="139070" y="30608"/>
                        <a:pt x="145188" y="29027"/>
                      </a:cubicBezTo>
                      <a:cubicBezTo>
                        <a:pt x="147181" y="28546"/>
                        <a:pt x="148350" y="27102"/>
                        <a:pt x="149312" y="25452"/>
                      </a:cubicBezTo>
                      <a:cubicBezTo>
                        <a:pt x="152475" y="20022"/>
                        <a:pt x="155706" y="14591"/>
                        <a:pt x="158937" y="9160"/>
                      </a:cubicBezTo>
                      <a:cubicBezTo>
                        <a:pt x="160999" y="5654"/>
                        <a:pt x="162786" y="4898"/>
                        <a:pt x="166705" y="5929"/>
                      </a:cubicBezTo>
                      <a:cubicBezTo>
                        <a:pt x="174542" y="7923"/>
                        <a:pt x="175573" y="9641"/>
                        <a:pt x="174404" y="18372"/>
                      </a:cubicBezTo>
                      <a:cubicBezTo>
                        <a:pt x="173717" y="23596"/>
                        <a:pt x="173098" y="28821"/>
                        <a:pt x="172479" y="34046"/>
                      </a:cubicBezTo>
                      <a:cubicBezTo>
                        <a:pt x="172410" y="34595"/>
                        <a:pt x="172410" y="35145"/>
                        <a:pt x="172479" y="35695"/>
                      </a:cubicBezTo>
                      <a:cubicBezTo>
                        <a:pt x="173373" y="41264"/>
                        <a:pt x="181828" y="45113"/>
                        <a:pt x="186434" y="41882"/>
                      </a:cubicBezTo>
                      <a:cubicBezTo>
                        <a:pt x="191659" y="38170"/>
                        <a:pt x="196677" y="34252"/>
                        <a:pt x="201764" y="30402"/>
                      </a:cubicBezTo>
                      <a:cubicBezTo>
                        <a:pt x="205476" y="27584"/>
                        <a:pt x="207333" y="27652"/>
                        <a:pt x="211045" y="30540"/>
                      </a:cubicBezTo>
                      <a:cubicBezTo>
                        <a:pt x="211526" y="30952"/>
                        <a:pt x="212007" y="31296"/>
                        <a:pt x="212488" y="31777"/>
                      </a:cubicBezTo>
                      <a:cubicBezTo>
                        <a:pt x="216819" y="35902"/>
                        <a:pt x="217025" y="37139"/>
                        <a:pt x="214069" y="42364"/>
                      </a:cubicBezTo>
                      <a:cubicBezTo>
                        <a:pt x="211251" y="47382"/>
                        <a:pt x="208570" y="52469"/>
                        <a:pt x="205614" y="57418"/>
                      </a:cubicBezTo>
                      <a:cubicBezTo>
                        <a:pt x="203483" y="61062"/>
                        <a:pt x="204445" y="64087"/>
                        <a:pt x="206783" y="67180"/>
                      </a:cubicBezTo>
                      <a:cubicBezTo>
                        <a:pt x="209120" y="70274"/>
                        <a:pt x="211801" y="71786"/>
                        <a:pt x="215719" y="70755"/>
                      </a:cubicBezTo>
                      <a:cubicBezTo>
                        <a:pt x="221769" y="69174"/>
                        <a:pt x="227818" y="67661"/>
                        <a:pt x="233799" y="66011"/>
                      </a:cubicBezTo>
                      <a:cubicBezTo>
                        <a:pt x="237649" y="64980"/>
                        <a:pt x="239367" y="65599"/>
                        <a:pt x="241498" y="68967"/>
                      </a:cubicBezTo>
                      <a:cubicBezTo>
                        <a:pt x="242461" y="70411"/>
                        <a:pt x="243286" y="71923"/>
                        <a:pt x="243836" y="73573"/>
                      </a:cubicBezTo>
                      <a:cubicBezTo>
                        <a:pt x="244867" y="76529"/>
                        <a:pt x="244385" y="78385"/>
                        <a:pt x="241911" y="80379"/>
                      </a:cubicBezTo>
                      <a:cubicBezTo>
                        <a:pt x="236755" y="84504"/>
                        <a:pt x="231668" y="88628"/>
                        <a:pt x="226443" y="92684"/>
                      </a:cubicBezTo>
                      <a:cubicBezTo>
                        <a:pt x="223831" y="94678"/>
                        <a:pt x="223144" y="97152"/>
                        <a:pt x="223694" y="100177"/>
                      </a:cubicBezTo>
                      <a:cubicBezTo>
                        <a:pt x="223900" y="101208"/>
                        <a:pt x="224244" y="102171"/>
                        <a:pt x="224519" y="103202"/>
                      </a:cubicBezTo>
                      <a:cubicBezTo>
                        <a:pt x="225412" y="106433"/>
                        <a:pt x="227543" y="108220"/>
                        <a:pt x="230843" y="108633"/>
                      </a:cubicBezTo>
                      <a:cubicBezTo>
                        <a:pt x="237099" y="109458"/>
                        <a:pt x="243354" y="110351"/>
                        <a:pt x="249541" y="111176"/>
                      </a:cubicBezTo>
                      <a:cubicBezTo>
                        <a:pt x="253254" y="111657"/>
                        <a:pt x="255178" y="113445"/>
                        <a:pt x="255591" y="117157"/>
                      </a:cubicBezTo>
                      <a:cubicBezTo>
                        <a:pt x="255797" y="118944"/>
                        <a:pt x="256003" y="120732"/>
                        <a:pt x="255797" y="122519"/>
                      </a:cubicBezTo>
                      <a:cubicBezTo>
                        <a:pt x="255453" y="125337"/>
                        <a:pt x="254010" y="126919"/>
                        <a:pt x="251398" y="127675"/>
                      </a:cubicBezTo>
                      <a:cubicBezTo>
                        <a:pt x="245554" y="129325"/>
                        <a:pt x="239642" y="130974"/>
                        <a:pt x="233799" y="132693"/>
                      </a:cubicBezTo>
                      <a:cubicBezTo>
                        <a:pt x="228093" y="134343"/>
                        <a:pt x="225481" y="138674"/>
                        <a:pt x="226650" y="144586"/>
                      </a:cubicBezTo>
                      <a:cubicBezTo>
                        <a:pt x="227062" y="146854"/>
                        <a:pt x="228368" y="148298"/>
                        <a:pt x="230293" y="149398"/>
                      </a:cubicBezTo>
                      <a:cubicBezTo>
                        <a:pt x="235655" y="152560"/>
                        <a:pt x="241017" y="155722"/>
                        <a:pt x="246448" y="158884"/>
                      </a:cubicBezTo>
                      <a:cubicBezTo>
                        <a:pt x="250435" y="161222"/>
                        <a:pt x="251054" y="162597"/>
                        <a:pt x="249954" y="167065"/>
                      </a:cubicBezTo>
                      <a:cubicBezTo>
                        <a:pt x="249885" y="167340"/>
                        <a:pt x="249885" y="167615"/>
                        <a:pt x="249816" y="167890"/>
                      </a:cubicBezTo>
                      <a:cubicBezTo>
                        <a:pt x="248166" y="173321"/>
                        <a:pt x="246310" y="176002"/>
                        <a:pt x="240123" y="174833"/>
                      </a:cubicBezTo>
                      <a:cubicBezTo>
                        <a:pt x="234555" y="173733"/>
                        <a:pt x="228849" y="173527"/>
                        <a:pt x="223212" y="172702"/>
                      </a:cubicBezTo>
                      <a:cubicBezTo>
                        <a:pt x="219225" y="172152"/>
                        <a:pt x="216613" y="173733"/>
                        <a:pt x="214688" y="177102"/>
                      </a:cubicBezTo>
                      <a:cubicBezTo>
                        <a:pt x="212695" y="180539"/>
                        <a:pt x="211801" y="183770"/>
                        <a:pt x="214551" y="187276"/>
                      </a:cubicBezTo>
                      <a:cubicBezTo>
                        <a:pt x="218263" y="192019"/>
                        <a:pt x="221838" y="196900"/>
                        <a:pt x="225481" y="201712"/>
                      </a:cubicBezTo>
                      <a:cubicBezTo>
                        <a:pt x="228506" y="205630"/>
                        <a:pt x="228506" y="207212"/>
                        <a:pt x="225481" y="211130"/>
                      </a:cubicBezTo>
                      <a:cubicBezTo>
                        <a:pt x="225343" y="211267"/>
                        <a:pt x="225206" y="211474"/>
                        <a:pt x="225068" y="211611"/>
                      </a:cubicBezTo>
                      <a:cubicBezTo>
                        <a:pt x="221081" y="215873"/>
                        <a:pt x="219500" y="217729"/>
                        <a:pt x="213245" y="213948"/>
                      </a:cubicBezTo>
                      <a:cubicBezTo>
                        <a:pt x="208432" y="211061"/>
                        <a:pt x="203345" y="208586"/>
                        <a:pt x="198602" y="205699"/>
                      </a:cubicBezTo>
                      <a:cubicBezTo>
                        <a:pt x="194684" y="203362"/>
                        <a:pt x="191659" y="204737"/>
                        <a:pt x="188565" y="207143"/>
                      </a:cubicBezTo>
                      <a:cubicBezTo>
                        <a:pt x="185472" y="209480"/>
                        <a:pt x="184234" y="212299"/>
                        <a:pt x="185334" y="216217"/>
                      </a:cubicBezTo>
                      <a:cubicBezTo>
                        <a:pt x="187053" y="222267"/>
                        <a:pt x="188565" y="228385"/>
                        <a:pt x="190078" y="234503"/>
                      </a:cubicBezTo>
                      <a:cubicBezTo>
                        <a:pt x="190903" y="237803"/>
                        <a:pt x="190215" y="239590"/>
                        <a:pt x="187397" y="241377"/>
                      </a:cubicBezTo>
                      <a:cubicBezTo>
                        <a:pt x="185884" y="242340"/>
                        <a:pt x="184303" y="243233"/>
                        <a:pt x="182585" y="243852"/>
                      </a:cubicBezTo>
                      <a:cubicBezTo>
                        <a:pt x="179560" y="244952"/>
                        <a:pt x="177360" y="244402"/>
                        <a:pt x="175366" y="241859"/>
                      </a:cubicBezTo>
                      <a:cubicBezTo>
                        <a:pt x="171585" y="237115"/>
                        <a:pt x="167805" y="232303"/>
                        <a:pt x="164024" y="227491"/>
                      </a:cubicBezTo>
                      <a:cubicBezTo>
                        <a:pt x="160380" y="222954"/>
                        <a:pt x="153781" y="222335"/>
                        <a:pt x="149381" y="226254"/>
                      </a:cubicBezTo>
                      <a:cubicBezTo>
                        <a:pt x="148213" y="227285"/>
                        <a:pt x="147663" y="228591"/>
                        <a:pt x="147456" y="230103"/>
                      </a:cubicBezTo>
                      <a:cubicBezTo>
                        <a:pt x="146563" y="236428"/>
                        <a:pt x="145532" y="242683"/>
                        <a:pt x="144844" y="249008"/>
                      </a:cubicBezTo>
                      <a:cubicBezTo>
                        <a:pt x="144432" y="252308"/>
                        <a:pt x="143126" y="254645"/>
                        <a:pt x="139895" y="255676"/>
                      </a:cubicBezTo>
                      <a:cubicBezTo>
                        <a:pt x="137145" y="255676"/>
                        <a:pt x="134326" y="255676"/>
                        <a:pt x="131577" y="255676"/>
                      </a:cubicBezTo>
                      <a:cubicBezTo>
                        <a:pt x="129652" y="254507"/>
                        <a:pt x="128552" y="252789"/>
                        <a:pt x="127933" y="250589"/>
                      </a:cubicBezTo>
                      <a:cubicBezTo>
                        <a:pt x="126283" y="244540"/>
                        <a:pt x="124427" y="238490"/>
                        <a:pt x="122777" y="232372"/>
                      </a:cubicBezTo>
                      <a:cubicBezTo>
                        <a:pt x="121884" y="229141"/>
                        <a:pt x="119890" y="227422"/>
                        <a:pt x="116659" y="227010"/>
                      </a:cubicBezTo>
                      <a:cubicBezTo>
                        <a:pt x="115422" y="226872"/>
                        <a:pt x="114184" y="226666"/>
                        <a:pt x="112947" y="226597"/>
                      </a:cubicBezTo>
                      <a:cubicBezTo>
                        <a:pt x="110060" y="226391"/>
                        <a:pt x="108066" y="227697"/>
                        <a:pt x="106622" y="230103"/>
                      </a:cubicBezTo>
                      <a:cubicBezTo>
                        <a:pt x="106072" y="230997"/>
                        <a:pt x="105591" y="231891"/>
                        <a:pt x="105041" y="232784"/>
                      </a:cubicBezTo>
                      <a:cubicBezTo>
                        <a:pt x="102154" y="237665"/>
                        <a:pt x="99335" y="242615"/>
                        <a:pt x="96380" y="247427"/>
                      </a:cubicBezTo>
                      <a:cubicBezTo>
                        <a:pt x="94798" y="250108"/>
                        <a:pt x="92873" y="250795"/>
                        <a:pt x="89849" y="250108"/>
                      </a:cubicBezTo>
                      <a:cubicBezTo>
                        <a:pt x="87993" y="249695"/>
                        <a:pt x="86274" y="249077"/>
                        <a:pt x="84555" y="248320"/>
                      </a:cubicBezTo>
                      <a:cubicBezTo>
                        <a:pt x="81531" y="246877"/>
                        <a:pt x="80568" y="245021"/>
                        <a:pt x="80981" y="241652"/>
                      </a:cubicBezTo>
                      <a:cubicBezTo>
                        <a:pt x="81737" y="235397"/>
                        <a:pt x="82356" y="229141"/>
                        <a:pt x="83249" y="222885"/>
                      </a:cubicBezTo>
                      <a:cubicBezTo>
                        <a:pt x="83868" y="218486"/>
                        <a:pt x="81531" y="216080"/>
                        <a:pt x="78094" y="214155"/>
                      </a:cubicBezTo>
                      <a:cubicBezTo>
                        <a:pt x="74725" y="212299"/>
                        <a:pt x="71700" y="212024"/>
                        <a:pt x="68538" y="214636"/>
                      </a:cubicBezTo>
                      <a:cubicBezTo>
                        <a:pt x="64139" y="218142"/>
                        <a:pt x="59533" y="221373"/>
                        <a:pt x="55133" y="224810"/>
                      </a:cubicBezTo>
                      <a:cubicBezTo>
                        <a:pt x="50665" y="228316"/>
                        <a:pt x="48740" y="229072"/>
                        <a:pt x="43240" y="224123"/>
                      </a:cubicBezTo>
                      <a:cubicBezTo>
                        <a:pt x="42897" y="223779"/>
                        <a:pt x="42553" y="223435"/>
                        <a:pt x="42209" y="223091"/>
                      </a:cubicBezTo>
                      <a:cubicBezTo>
                        <a:pt x="39528" y="220342"/>
                        <a:pt x="39253" y="218211"/>
                        <a:pt x="41178" y="214842"/>
                      </a:cubicBezTo>
                      <a:cubicBezTo>
                        <a:pt x="44134" y="209549"/>
                        <a:pt x="47159" y="204187"/>
                        <a:pt x="50115" y="198893"/>
                      </a:cubicBezTo>
                      <a:cubicBezTo>
                        <a:pt x="50940" y="197381"/>
                        <a:pt x="51833" y="195869"/>
                        <a:pt x="51627" y="194013"/>
                      </a:cubicBezTo>
                      <a:cubicBezTo>
                        <a:pt x="51146" y="188444"/>
                        <a:pt x="44959" y="184045"/>
                        <a:pt x="39597" y="185420"/>
                      </a:cubicBezTo>
                      <a:cubicBezTo>
                        <a:pt x="33410" y="187001"/>
                        <a:pt x="27223" y="188582"/>
                        <a:pt x="21105" y="190232"/>
                      </a:cubicBezTo>
                      <a:cubicBezTo>
                        <a:pt x="18630" y="190919"/>
                        <a:pt x="16774" y="190163"/>
                        <a:pt x="15193" y="188238"/>
                      </a:cubicBezTo>
                      <a:cubicBezTo>
                        <a:pt x="13887" y="186657"/>
                        <a:pt x="13062" y="184870"/>
                        <a:pt x="12237" y="183014"/>
                      </a:cubicBezTo>
                      <a:cubicBezTo>
                        <a:pt x="10862" y="179783"/>
                        <a:pt x="11481" y="177445"/>
                        <a:pt x="14230" y="175314"/>
                      </a:cubicBezTo>
                      <a:cubicBezTo>
                        <a:pt x="18767" y="171671"/>
                        <a:pt x="23373" y="168096"/>
                        <a:pt x="27910" y="164453"/>
                      </a:cubicBezTo>
                      <a:cubicBezTo>
                        <a:pt x="32722" y="160741"/>
                        <a:pt x="33135" y="159159"/>
                        <a:pt x="31554" y="153385"/>
                      </a:cubicBezTo>
                      <a:cubicBezTo>
                        <a:pt x="30454" y="149604"/>
                        <a:pt x="28185" y="147611"/>
                        <a:pt x="24198" y="147198"/>
                      </a:cubicBezTo>
                      <a:cubicBezTo>
                        <a:pt x="18424" y="146579"/>
                        <a:pt x="12718" y="145479"/>
                        <a:pt x="6943" y="144861"/>
                      </a:cubicBezTo>
                      <a:cubicBezTo>
                        <a:pt x="3644" y="144517"/>
                        <a:pt x="1306" y="143211"/>
                        <a:pt x="138" y="140049"/>
                      </a:cubicBezTo>
                      <a:cubicBezTo>
                        <a:pt x="0" y="137093"/>
                        <a:pt x="0" y="134343"/>
                        <a:pt x="0" y="131525"/>
                      </a:cubicBezTo>
                      <a:cubicBezTo>
                        <a:pt x="1100" y="129462"/>
                        <a:pt x="2819" y="128431"/>
                        <a:pt x="5019" y="127881"/>
                      </a:cubicBezTo>
                      <a:cubicBezTo>
                        <a:pt x="10931" y="126300"/>
                        <a:pt x="16705" y="124513"/>
                        <a:pt x="22617" y="122931"/>
                      </a:cubicBezTo>
                      <a:cubicBezTo>
                        <a:pt x="26192" y="121969"/>
                        <a:pt x="28323" y="119975"/>
                        <a:pt x="28667" y="116194"/>
                      </a:cubicBezTo>
                      <a:cubicBezTo>
                        <a:pt x="28735" y="115232"/>
                        <a:pt x="28873" y="114270"/>
                        <a:pt x="29010" y="113307"/>
                      </a:cubicBezTo>
                      <a:cubicBezTo>
                        <a:pt x="29354" y="110076"/>
                        <a:pt x="27910" y="107876"/>
                        <a:pt x="25229" y="106295"/>
                      </a:cubicBezTo>
                      <a:cubicBezTo>
                        <a:pt x="19867" y="103202"/>
                        <a:pt x="14574" y="100040"/>
                        <a:pt x="9281" y="96946"/>
                      </a:cubicBezTo>
                      <a:cubicBezTo>
                        <a:pt x="5362" y="94678"/>
                        <a:pt x="4675" y="92959"/>
                        <a:pt x="5843" y="88560"/>
                      </a:cubicBezTo>
                      <a:cubicBezTo>
                        <a:pt x="5981" y="88147"/>
                        <a:pt x="6050" y="87735"/>
                        <a:pt x="6187" y="87391"/>
                      </a:cubicBezTo>
                      <a:cubicBezTo>
                        <a:pt x="7906" y="81685"/>
                        <a:pt x="9418" y="80585"/>
                        <a:pt x="15261" y="81135"/>
                      </a:cubicBezTo>
                      <a:cubicBezTo>
                        <a:pt x="20898" y="81685"/>
                        <a:pt x="26535" y="82304"/>
                        <a:pt x="32173" y="83060"/>
                      </a:cubicBezTo>
                      <a:cubicBezTo>
                        <a:pt x="36641" y="83610"/>
                        <a:pt x="38566" y="82854"/>
                        <a:pt x="40834" y="79073"/>
                      </a:cubicBezTo>
                      <a:cubicBezTo>
                        <a:pt x="44065" y="73848"/>
                        <a:pt x="43928" y="72198"/>
                        <a:pt x="40147" y="67318"/>
                      </a:cubicBezTo>
                      <a:cubicBezTo>
                        <a:pt x="36572" y="62712"/>
                        <a:pt x="33066" y="58037"/>
                        <a:pt x="29629" y="53363"/>
                      </a:cubicBezTo>
                      <a:cubicBezTo>
                        <a:pt x="27567" y="50613"/>
                        <a:pt x="27567" y="48344"/>
                        <a:pt x="29629" y="45595"/>
                      </a:cubicBezTo>
                      <a:cubicBezTo>
                        <a:pt x="30660" y="44220"/>
                        <a:pt x="31760" y="42845"/>
                        <a:pt x="33066" y="41745"/>
                      </a:cubicBezTo>
                      <a:cubicBezTo>
                        <a:pt x="35678" y="39545"/>
                        <a:pt x="37466" y="39270"/>
                        <a:pt x="40422" y="40920"/>
                      </a:cubicBezTo>
                      <a:cubicBezTo>
                        <a:pt x="45646" y="43807"/>
                        <a:pt x="51008" y="46488"/>
                        <a:pt x="56027" y="49719"/>
                      </a:cubicBezTo>
                      <a:cubicBezTo>
                        <a:pt x="61801" y="53431"/>
                        <a:pt x="65788" y="50957"/>
                        <a:pt x="69982" y="45801"/>
                      </a:cubicBezTo>
                      <a:cubicBezTo>
                        <a:pt x="71357" y="44082"/>
                        <a:pt x="70875" y="41814"/>
                        <a:pt x="70325" y="39751"/>
                      </a:cubicBezTo>
                      <a:cubicBezTo>
                        <a:pt x="68813" y="33908"/>
                        <a:pt x="67301" y="28065"/>
                        <a:pt x="65788" y="22221"/>
                      </a:cubicBezTo>
                      <a:cubicBezTo>
                        <a:pt x="64688" y="18028"/>
                        <a:pt x="65376" y="16309"/>
                        <a:pt x="69088" y="14110"/>
                      </a:cubicBezTo>
                      <a:cubicBezTo>
                        <a:pt x="69913" y="13628"/>
                        <a:pt x="70738" y="13147"/>
                        <a:pt x="71632" y="12735"/>
                      </a:cubicBezTo>
                      <a:cubicBezTo>
                        <a:pt x="76100" y="10672"/>
                        <a:pt x="78094" y="11154"/>
                        <a:pt x="81118" y="15072"/>
                      </a:cubicBezTo>
                      <a:cubicBezTo>
                        <a:pt x="84762" y="19678"/>
                        <a:pt x="88405" y="24353"/>
                        <a:pt x="92049" y="28958"/>
                      </a:cubicBezTo>
                      <a:cubicBezTo>
                        <a:pt x="95486" y="33221"/>
                        <a:pt x="103529" y="33221"/>
                        <a:pt x="106966" y="28890"/>
                      </a:cubicBezTo>
                      <a:cubicBezTo>
                        <a:pt x="108410" y="27034"/>
                        <a:pt x="108410" y="24696"/>
                        <a:pt x="108754" y="22565"/>
                      </a:cubicBezTo>
                      <a:cubicBezTo>
                        <a:pt x="109578" y="17203"/>
                        <a:pt x="110266" y="11841"/>
                        <a:pt x="110953" y="6479"/>
                      </a:cubicBezTo>
                      <a:cubicBezTo>
                        <a:pt x="111503" y="2217"/>
                        <a:pt x="112672" y="1048"/>
                        <a:pt x="116934" y="292"/>
                      </a:cubicBezTo>
                      <a:cubicBezTo>
                        <a:pt x="118721" y="-52"/>
                        <a:pt x="120509" y="-52"/>
                        <a:pt x="122296" y="86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52968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2">
            <a:extLst>
              <a:ext uri="{FF2B5EF4-FFF2-40B4-BE49-F238E27FC236}">
                <a16:creationId xmlns:a16="http://schemas.microsoft.com/office/drawing/2014/main" id="{AFBB4B3D-D927-07F0-6E9E-FFCFB8C3235A}"/>
              </a:ext>
            </a:extLst>
          </p:cNvPr>
          <p:cNvSpPr txBox="1"/>
          <p:nvPr/>
        </p:nvSpPr>
        <p:spPr>
          <a:xfrm>
            <a:off x="1400176" y="2436694"/>
            <a:ext cx="8391524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9600" dirty="0">
                <a:cs typeface="Arial" pitchFamily="34" charset="0"/>
              </a:rPr>
              <a:t>¡Gracias  </a:t>
            </a:r>
            <a:endParaRPr lang="ko-KR" altLang="en-US" sz="9600" dirty="0">
              <a:cs typeface="Arial" pitchFamily="34" charset="0"/>
            </a:endParaRPr>
          </a:p>
        </p:txBody>
      </p:sp>
      <p:sp>
        <p:nvSpPr>
          <p:cNvPr id="38" name="TextBox 12">
            <a:extLst>
              <a:ext uri="{FF2B5EF4-FFF2-40B4-BE49-F238E27FC236}">
                <a16:creationId xmlns:a16="http://schemas.microsoft.com/office/drawing/2014/main" id="{A1DBD502-D7B2-060A-CFF1-1AB6F1161DBE}"/>
              </a:ext>
            </a:extLst>
          </p:cNvPr>
          <p:cNvSpPr txBox="1"/>
          <p:nvPr/>
        </p:nvSpPr>
        <p:spPr>
          <a:xfrm rot="19935416">
            <a:off x="8015577" y="2495451"/>
            <a:ext cx="47093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9600" dirty="0">
                <a:cs typeface="Arial" pitchFamily="34" charset="0"/>
              </a:rPr>
              <a:t>!</a:t>
            </a:r>
            <a:endParaRPr lang="ko-KR" altLang="en-US" sz="9600" dirty="0">
              <a:cs typeface="Arial" pitchFamily="34" charset="0"/>
            </a:endParaRPr>
          </a:p>
        </p:txBody>
      </p:sp>
      <p:grpSp>
        <p:nvGrpSpPr>
          <p:cNvPr id="39" name="Group 4">
            <a:extLst>
              <a:ext uri="{FF2B5EF4-FFF2-40B4-BE49-F238E27FC236}">
                <a16:creationId xmlns:a16="http://schemas.microsoft.com/office/drawing/2014/main" id="{04E9AF93-1846-CCED-892C-01AF6A144C50}"/>
              </a:ext>
            </a:extLst>
          </p:cNvPr>
          <p:cNvGrpSpPr/>
          <p:nvPr/>
        </p:nvGrpSpPr>
        <p:grpSpPr>
          <a:xfrm rot="10369174">
            <a:off x="9864480" y="3324599"/>
            <a:ext cx="2253677" cy="3456629"/>
            <a:chOff x="-589903" y="-1237042"/>
            <a:chExt cx="2160274" cy="3367305"/>
          </a:xfrm>
        </p:grpSpPr>
        <p:grpSp>
          <p:nvGrpSpPr>
            <p:cNvPr id="40" name="Group 106">
              <a:extLst>
                <a:ext uri="{FF2B5EF4-FFF2-40B4-BE49-F238E27FC236}">
                  <a16:creationId xmlns:a16="http://schemas.microsoft.com/office/drawing/2014/main" id="{6585FA34-F31F-9422-C502-1CA6B491EB8E}"/>
                </a:ext>
              </a:extLst>
            </p:cNvPr>
            <p:cNvGrpSpPr/>
            <p:nvPr/>
          </p:nvGrpSpPr>
          <p:grpSpPr>
            <a:xfrm rot="20700986">
              <a:off x="-589903" y="-1237042"/>
              <a:ext cx="688856" cy="2063532"/>
              <a:chOff x="467976" y="-786902"/>
              <a:chExt cx="531846" cy="1593193"/>
            </a:xfrm>
          </p:grpSpPr>
          <p:sp>
            <p:nvSpPr>
              <p:cNvPr id="48" name="Rectangle: Rounded Corners 107">
                <a:extLst>
                  <a:ext uri="{FF2B5EF4-FFF2-40B4-BE49-F238E27FC236}">
                    <a16:creationId xmlns:a16="http://schemas.microsoft.com/office/drawing/2014/main" id="{F2A96DEE-7F33-9C4C-896A-FC29CAA0E6E7}"/>
                  </a:ext>
                </a:extLst>
              </p:cNvPr>
              <p:cNvSpPr/>
              <p:nvPr/>
            </p:nvSpPr>
            <p:spPr>
              <a:xfrm rot="20495611">
                <a:off x="476929" y="-786902"/>
                <a:ext cx="522893" cy="1539138"/>
              </a:xfrm>
              <a:prstGeom prst="roundRect">
                <a:avLst>
                  <a:gd name="adj" fmla="val 0"/>
                </a:avLst>
              </a:prstGeom>
              <a:solidFill>
                <a:srgbClr val="19A695"/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9" name="Rectangle: Rounded Corners 108">
                <a:extLst>
                  <a:ext uri="{FF2B5EF4-FFF2-40B4-BE49-F238E27FC236}">
                    <a16:creationId xmlns:a16="http://schemas.microsoft.com/office/drawing/2014/main" id="{81D4C555-26D1-4045-5B06-6C3CB81F8AFE}"/>
                  </a:ext>
                </a:extLst>
              </p:cNvPr>
              <p:cNvSpPr/>
              <p:nvPr/>
            </p:nvSpPr>
            <p:spPr>
              <a:xfrm rot="20495611">
                <a:off x="467976" y="-732847"/>
                <a:ext cx="191608" cy="1539138"/>
              </a:xfrm>
              <a:prstGeom prst="roundRect">
                <a:avLst>
                  <a:gd name="adj" fmla="val 0"/>
                </a:avLst>
              </a:prstGeom>
              <a:solidFill>
                <a:srgbClr val="19A695">
                  <a:lumMod val="75000"/>
                </a:srgbClr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41" name="Group 69">
              <a:extLst>
                <a:ext uri="{FF2B5EF4-FFF2-40B4-BE49-F238E27FC236}">
                  <a16:creationId xmlns:a16="http://schemas.microsoft.com/office/drawing/2014/main" id="{0B918CE5-0A92-1277-6CCD-318AE9B01B6C}"/>
                </a:ext>
              </a:extLst>
            </p:cNvPr>
            <p:cNvGrpSpPr/>
            <p:nvPr/>
          </p:nvGrpSpPr>
          <p:grpSpPr>
            <a:xfrm rot="8720915">
              <a:off x="961881" y="517633"/>
              <a:ext cx="608490" cy="1612630"/>
              <a:chOff x="5216308" y="1413421"/>
              <a:chExt cx="503582" cy="1768262"/>
            </a:xfrm>
            <a:solidFill>
              <a:srgbClr val="19A695"/>
            </a:solidFill>
          </p:grpSpPr>
          <p:sp>
            <p:nvSpPr>
              <p:cNvPr id="46" name="Trapezoid 70">
                <a:extLst>
                  <a:ext uri="{FF2B5EF4-FFF2-40B4-BE49-F238E27FC236}">
                    <a16:creationId xmlns:a16="http://schemas.microsoft.com/office/drawing/2014/main" id="{CB1C702A-3D86-9633-3508-95994CCE340A}"/>
                  </a:ext>
                </a:extLst>
              </p:cNvPr>
              <p:cNvSpPr/>
              <p:nvPr/>
            </p:nvSpPr>
            <p:spPr>
              <a:xfrm rot="20037230">
                <a:off x="5216308" y="1516695"/>
                <a:ext cx="502274" cy="1664988"/>
              </a:xfrm>
              <a:prstGeom prst="trapezoid">
                <a:avLst>
                  <a:gd name="adj" fmla="val 9168"/>
                </a:avLst>
              </a:prstGeom>
              <a:grpFill/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7" name="Trapezoid 94">
                <a:extLst>
                  <a:ext uri="{FF2B5EF4-FFF2-40B4-BE49-F238E27FC236}">
                    <a16:creationId xmlns:a16="http://schemas.microsoft.com/office/drawing/2014/main" id="{C533961F-E8B4-FBC8-0215-F4228DB25565}"/>
                  </a:ext>
                </a:extLst>
              </p:cNvPr>
              <p:cNvSpPr/>
              <p:nvPr/>
            </p:nvSpPr>
            <p:spPr>
              <a:xfrm rot="20037230">
                <a:off x="5537010" y="1413421"/>
                <a:ext cx="182880" cy="1664988"/>
              </a:xfrm>
              <a:custGeom>
                <a:avLst/>
                <a:gdLst>
                  <a:gd name="connsiteX0" fmla="*/ 0 w 182880"/>
                  <a:gd name="connsiteY0" fmla="*/ 1664988 h 1664988"/>
                  <a:gd name="connsiteX1" fmla="*/ 0 w 182880"/>
                  <a:gd name="connsiteY1" fmla="*/ 0 h 1664988"/>
                  <a:gd name="connsiteX2" fmla="*/ 182880 w 182880"/>
                  <a:gd name="connsiteY2" fmla="*/ 0 h 1664988"/>
                  <a:gd name="connsiteX3" fmla="*/ 182880 w 182880"/>
                  <a:gd name="connsiteY3" fmla="*/ 1664988 h 1664988"/>
                  <a:gd name="connsiteX4" fmla="*/ 0 w 182880"/>
                  <a:gd name="connsiteY4" fmla="*/ 1664988 h 1664988"/>
                  <a:gd name="connsiteX0" fmla="*/ 0 w 182880"/>
                  <a:gd name="connsiteY0" fmla="*/ 1664988 h 1664988"/>
                  <a:gd name="connsiteX1" fmla="*/ 0 w 182880"/>
                  <a:gd name="connsiteY1" fmla="*/ 0 h 1664988"/>
                  <a:gd name="connsiteX2" fmla="*/ 130540 w 182880"/>
                  <a:gd name="connsiteY2" fmla="*/ 3079 h 1664988"/>
                  <a:gd name="connsiteX3" fmla="*/ 182880 w 182880"/>
                  <a:gd name="connsiteY3" fmla="*/ 1664988 h 1664988"/>
                  <a:gd name="connsiteX4" fmla="*/ 0 w 182880"/>
                  <a:gd name="connsiteY4" fmla="*/ 1664988 h 1664988"/>
                  <a:gd name="connsiteX0" fmla="*/ 0 w 182880"/>
                  <a:gd name="connsiteY0" fmla="*/ 1664988 h 1664988"/>
                  <a:gd name="connsiteX1" fmla="*/ 0 w 182880"/>
                  <a:gd name="connsiteY1" fmla="*/ 0 h 1664988"/>
                  <a:gd name="connsiteX2" fmla="*/ 68965 w 182880"/>
                  <a:gd name="connsiteY2" fmla="*/ 6157 h 1664988"/>
                  <a:gd name="connsiteX3" fmla="*/ 182880 w 182880"/>
                  <a:gd name="connsiteY3" fmla="*/ 1664988 h 1664988"/>
                  <a:gd name="connsiteX4" fmla="*/ 0 w 182880"/>
                  <a:gd name="connsiteY4" fmla="*/ 1664988 h 1664988"/>
                  <a:gd name="connsiteX0" fmla="*/ 0 w 182880"/>
                  <a:gd name="connsiteY0" fmla="*/ 1664988 h 1664988"/>
                  <a:gd name="connsiteX1" fmla="*/ 0 w 182880"/>
                  <a:gd name="connsiteY1" fmla="*/ 0 h 1664988"/>
                  <a:gd name="connsiteX2" fmla="*/ 133619 w 182880"/>
                  <a:gd name="connsiteY2" fmla="*/ 3079 h 1664988"/>
                  <a:gd name="connsiteX3" fmla="*/ 182880 w 182880"/>
                  <a:gd name="connsiteY3" fmla="*/ 1664988 h 1664988"/>
                  <a:gd name="connsiteX4" fmla="*/ 0 w 182880"/>
                  <a:gd name="connsiteY4" fmla="*/ 1664988 h 166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880" h="1664988">
                    <a:moveTo>
                      <a:pt x="0" y="1664988"/>
                    </a:moveTo>
                    <a:lnTo>
                      <a:pt x="0" y="0"/>
                    </a:lnTo>
                    <a:lnTo>
                      <a:pt x="133619" y="3079"/>
                    </a:lnTo>
                    <a:lnTo>
                      <a:pt x="182880" y="1664988"/>
                    </a:lnTo>
                    <a:lnTo>
                      <a:pt x="0" y="1664988"/>
                    </a:lnTo>
                    <a:close/>
                  </a:path>
                </a:pathLst>
              </a:custGeom>
              <a:solidFill>
                <a:srgbClr val="19A695">
                  <a:lumMod val="75000"/>
                </a:srgbClr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sp>
          <p:nvSpPr>
            <p:cNvPr id="42" name="Oval 65">
              <a:extLst>
                <a:ext uri="{FF2B5EF4-FFF2-40B4-BE49-F238E27FC236}">
                  <a16:creationId xmlns:a16="http://schemas.microsoft.com/office/drawing/2014/main" id="{9E4A5A62-44F2-E694-23D0-62411337E08D}"/>
                </a:ext>
              </a:extLst>
            </p:cNvPr>
            <p:cNvSpPr/>
            <p:nvPr/>
          </p:nvSpPr>
          <p:spPr>
            <a:xfrm>
              <a:off x="-79377" y="244854"/>
              <a:ext cx="926547" cy="926547"/>
            </a:xfrm>
            <a:prstGeom prst="ellipse">
              <a:avLst/>
            </a:prstGeom>
            <a:solidFill>
              <a:srgbClr val="19A695"/>
            </a:solidFill>
            <a:ln w="12700" cap="flat" cmpd="sng" algn="ctr">
              <a:solidFill>
                <a:srgbClr val="35455E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3" name="Freeform: Shape 66">
              <a:extLst>
                <a:ext uri="{FF2B5EF4-FFF2-40B4-BE49-F238E27FC236}">
                  <a16:creationId xmlns:a16="http://schemas.microsoft.com/office/drawing/2014/main" id="{F369C6F8-C671-34F6-F4E4-1DD49102DE84}"/>
                </a:ext>
              </a:extLst>
            </p:cNvPr>
            <p:cNvSpPr/>
            <p:nvPr/>
          </p:nvSpPr>
          <p:spPr>
            <a:xfrm>
              <a:off x="48406" y="351580"/>
              <a:ext cx="726695" cy="726695"/>
            </a:xfrm>
            <a:custGeom>
              <a:avLst/>
              <a:gdLst>
                <a:gd name="connsiteX0" fmla="*/ 977265 w 1950394"/>
                <a:gd name="connsiteY0" fmla="*/ 1954006 h 1950394"/>
                <a:gd name="connsiteX1" fmla="*/ 4 w 1950394"/>
                <a:gd name="connsiteY1" fmla="*/ 977261 h 1950394"/>
                <a:gd name="connsiteX2" fmla="*/ 976749 w 1950394"/>
                <a:gd name="connsiteY2" fmla="*/ 0 h 1950394"/>
                <a:gd name="connsiteX3" fmla="*/ 1953494 w 1950394"/>
                <a:gd name="connsiteY3" fmla="*/ 976229 h 1950394"/>
                <a:gd name="connsiteX4" fmla="*/ 977265 w 1950394"/>
                <a:gd name="connsiteY4" fmla="*/ 1954006 h 1950394"/>
                <a:gd name="connsiteX5" fmla="*/ 1198104 w 1950394"/>
                <a:gd name="connsiteY5" fmla="*/ 1613977 h 1950394"/>
                <a:gd name="connsiteX6" fmla="*/ 1221839 w 1950394"/>
                <a:gd name="connsiteY6" fmla="*/ 1574763 h 1950394"/>
                <a:gd name="connsiteX7" fmla="*/ 1240930 w 1950394"/>
                <a:gd name="connsiteY7" fmla="*/ 1566507 h 1950394"/>
                <a:gd name="connsiteX8" fmla="*/ 1257957 w 1950394"/>
                <a:gd name="connsiteY8" fmla="*/ 1569603 h 1950394"/>
                <a:gd name="connsiteX9" fmla="*/ 1298203 w 1950394"/>
                <a:gd name="connsiteY9" fmla="*/ 1624297 h 1950394"/>
                <a:gd name="connsiteX10" fmla="*/ 1311619 w 1950394"/>
                <a:gd name="connsiteY10" fmla="*/ 1629456 h 1950394"/>
                <a:gd name="connsiteX11" fmla="*/ 1375084 w 1950394"/>
                <a:gd name="connsiteY11" fmla="*/ 1592822 h 1950394"/>
                <a:gd name="connsiteX12" fmla="*/ 1377148 w 1950394"/>
                <a:gd name="connsiteY12" fmla="*/ 1578891 h 1950394"/>
                <a:gd name="connsiteX13" fmla="*/ 1349285 w 1950394"/>
                <a:gd name="connsiteY13" fmla="*/ 1515426 h 1950394"/>
                <a:gd name="connsiteX14" fmla="*/ 1353413 w 1950394"/>
                <a:gd name="connsiteY14" fmla="*/ 1502010 h 1950394"/>
                <a:gd name="connsiteX15" fmla="*/ 1385919 w 1950394"/>
                <a:gd name="connsiteY15" fmla="*/ 1476727 h 1950394"/>
                <a:gd name="connsiteX16" fmla="*/ 1400883 w 1950394"/>
                <a:gd name="connsiteY16" fmla="*/ 1476727 h 1950394"/>
                <a:gd name="connsiteX17" fmla="*/ 1452996 w 1950394"/>
                <a:gd name="connsiteY17" fmla="*/ 1518005 h 1950394"/>
                <a:gd name="connsiteX18" fmla="*/ 1470024 w 1950394"/>
                <a:gd name="connsiteY18" fmla="*/ 1519553 h 1950394"/>
                <a:gd name="connsiteX19" fmla="*/ 1519041 w 1950394"/>
                <a:gd name="connsiteY19" fmla="*/ 1470535 h 1950394"/>
                <a:gd name="connsiteX20" fmla="*/ 1518010 w 1950394"/>
                <a:gd name="connsiteY20" fmla="*/ 1453508 h 1950394"/>
                <a:gd name="connsiteX21" fmla="*/ 1475699 w 1950394"/>
                <a:gd name="connsiteY21" fmla="*/ 1400363 h 1950394"/>
                <a:gd name="connsiteX22" fmla="*/ 1476215 w 1950394"/>
                <a:gd name="connsiteY22" fmla="*/ 1386431 h 1950394"/>
                <a:gd name="connsiteX23" fmla="*/ 1501498 w 1950394"/>
                <a:gd name="connsiteY23" fmla="*/ 1353925 h 1950394"/>
                <a:gd name="connsiteX24" fmla="*/ 1515946 w 1950394"/>
                <a:gd name="connsiteY24" fmla="*/ 1349797 h 1950394"/>
                <a:gd name="connsiteX25" fmla="*/ 1579411 w 1950394"/>
                <a:gd name="connsiteY25" fmla="*/ 1377660 h 1950394"/>
                <a:gd name="connsiteX26" fmla="*/ 1592310 w 1950394"/>
                <a:gd name="connsiteY26" fmla="*/ 1375596 h 1950394"/>
                <a:gd name="connsiteX27" fmla="*/ 1628945 w 1950394"/>
                <a:gd name="connsiteY27" fmla="*/ 1312130 h 1950394"/>
                <a:gd name="connsiteX28" fmla="*/ 1623785 w 1950394"/>
                <a:gd name="connsiteY28" fmla="*/ 1298199 h 1950394"/>
                <a:gd name="connsiteX29" fmla="*/ 1577863 w 1950394"/>
                <a:gd name="connsiteY29" fmla="*/ 1265692 h 1950394"/>
                <a:gd name="connsiteX30" fmla="*/ 1571155 w 1950394"/>
                <a:gd name="connsiteY30" fmla="*/ 1230090 h 1950394"/>
                <a:gd name="connsiteX31" fmla="*/ 1579927 w 1950394"/>
                <a:gd name="connsiteY31" fmla="*/ 1208419 h 1950394"/>
                <a:gd name="connsiteX32" fmla="*/ 1596438 w 1950394"/>
                <a:gd name="connsiteY32" fmla="*/ 1197583 h 1950394"/>
                <a:gd name="connsiteX33" fmla="*/ 1660935 w 1950394"/>
                <a:gd name="connsiteY33" fmla="*/ 1207387 h 1950394"/>
                <a:gd name="connsiteX34" fmla="*/ 1675383 w 1950394"/>
                <a:gd name="connsiteY34" fmla="*/ 1201195 h 1950394"/>
                <a:gd name="connsiteX35" fmla="*/ 1693442 w 1950394"/>
                <a:gd name="connsiteY35" fmla="*/ 1132570 h 1950394"/>
                <a:gd name="connsiteX36" fmla="*/ 1684154 w 1950394"/>
                <a:gd name="connsiteY36" fmla="*/ 1119155 h 1950394"/>
                <a:gd name="connsiteX37" fmla="*/ 1621205 w 1950394"/>
                <a:gd name="connsiteY37" fmla="*/ 1093872 h 1950394"/>
                <a:gd name="connsiteX38" fmla="*/ 1614497 w 1950394"/>
                <a:gd name="connsiteY38" fmla="*/ 1083037 h 1950394"/>
                <a:gd name="connsiteX39" fmla="*/ 1620173 w 1950394"/>
                <a:gd name="connsiteY39" fmla="*/ 1042274 h 1950394"/>
                <a:gd name="connsiteX40" fmla="*/ 1632557 w 1950394"/>
                <a:gd name="connsiteY40" fmla="*/ 1029891 h 1950394"/>
                <a:gd name="connsiteX41" fmla="*/ 1696022 w 1950394"/>
                <a:gd name="connsiteY41" fmla="*/ 1022667 h 1950394"/>
                <a:gd name="connsiteX42" fmla="*/ 1709437 w 1950394"/>
                <a:gd name="connsiteY42" fmla="*/ 1010800 h 1950394"/>
                <a:gd name="connsiteX43" fmla="*/ 1709437 w 1950394"/>
                <a:gd name="connsiteY43" fmla="*/ 943723 h 1950394"/>
                <a:gd name="connsiteX44" fmla="*/ 1694990 w 1950394"/>
                <a:gd name="connsiteY44" fmla="*/ 931339 h 1950394"/>
                <a:gd name="connsiteX45" fmla="*/ 1650616 w 1950394"/>
                <a:gd name="connsiteY45" fmla="*/ 928243 h 1950394"/>
                <a:gd name="connsiteX46" fmla="*/ 1618109 w 1950394"/>
                <a:gd name="connsiteY46" fmla="*/ 892125 h 1950394"/>
                <a:gd name="connsiteX47" fmla="*/ 1615013 w 1950394"/>
                <a:gd name="connsiteY47" fmla="*/ 874582 h 1950394"/>
                <a:gd name="connsiteX48" fmla="*/ 1622753 w 1950394"/>
                <a:gd name="connsiteY48" fmla="*/ 859102 h 1950394"/>
                <a:gd name="connsiteX49" fmla="*/ 1684670 w 1950394"/>
                <a:gd name="connsiteY49" fmla="*/ 834851 h 1950394"/>
                <a:gd name="connsiteX50" fmla="*/ 1693442 w 1950394"/>
                <a:gd name="connsiteY50" fmla="*/ 821952 h 1950394"/>
                <a:gd name="connsiteX51" fmla="*/ 1674867 w 1950394"/>
                <a:gd name="connsiteY51" fmla="*/ 753327 h 1950394"/>
                <a:gd name="connsiteX52" fmla="*/ 1659903 w 1950394"/>
                <a:gd name="connsiteY52" fmla="*/ 746619 h 1950394"/>
                <a:gd name="connsiteX53" fmla="*/ 1594374 w 1950394"/>
                <a:gd name="connsiteY53" fmla="*/ 756423 h 1950394"/>
                <a:gd name="connsiteX54" fmla="*/ 1580443 w 1950394"/>
                <a:gd name="connsiteY54" fmla="*/ 747651 h 1950394"/>
                <a:gd name="connsiteX55" fmla="*/ 1565995 w 1950394"/>
                <a:gd name="connsiteY55" fmla="*/ 713081 h 1950394"/>
                <a:gd name="connsiteX56" fmla="*/ 1570123 w 1950394"/>
                <a:gd name="connsiteY56" fmla="*/ 696054 h 1950394"/>
                <a:gd name="connsiteX57" fmla="*/ 1623269 w 1950394"/>
                <a:gd name="connsiteY57" fmla="*/ 656323 h 1950394"/>
                <a:gd name="connsiteX58" fmla="*/ 1628429 w 1950394"/>
                <a:gd name="connsiteY58" fmla="*/ 641876 h 1950394"/>
                <a:gd name="connsiteX59" fmla="*/ 1592310 w 1950394"/>
                <a:gd name="connsiteY59" fmla="*/ 579443 h 1950394"/>
                <a:gd name="connsiteX60" fmla="*/ 1578379 w 1950394"/>
                <a:gd name="connsiteY60" fmla="*/ 576863 h 1950394"/>
                <a:gd name="connsiteX61" fmla="*/ 1532457 w 1950394"/>
                <a:gd name="connsiteY61" fmla="*/ 599050 h 1950394"/>
                <a:gd name="connsiteX62" fmla="*/ 1490147 w 1950394"/>
                <a:gd name="connsiteY62" fmla="*/ 585118 h 1950394"/>
                <a:gd name="connsiteX63" fmla="*/ 1477247 w 1950394"/>
                <a:gd name="connsiteY63" fmla="*/ 569123 h 1950394"/>
                <a:gd name="connsiteX64" fmla="*/ 1476731 w 1950394"/>
                <a:gd name="connsiteY64" fmla="*/ 552096 h 1950394"/>
                <a:gd name="connsiteX65" fmla="*/ 1518525 w 1950394"/>
                <a:gd name="connsiteY65" fmla="*/ 499982 h 1950394"/>
                <a:gd name="connsiteX66" fmla="*/ 1519557 w 1950394"/>
                <a:gd name="connsiteY66" fmla="*/ 483987 h 1950394"/>
                <a:gd name="connsiteX67" fmla="*/ 1470540 w 1950394"/>
                <a:gd name="connsiteY67" fmla="*/ 434453 h 1950394"/>
                <a:gd name="connsiteX68" fmla="*/ 1452480 w 1950394"/>
                <a:gd name="connsiteY68" fmla="*/ 436001 h 1950394"/>
                <a:gd name="connsiteX69" fmla="*/ 1418942 w 1950394"/>
                <a:gd name="connsiteY69" fmla="*/ 465412 h 1950394"/>
                <a:gd name="connsiteX70" fmla="*/ 1369408 w 1950394"/>
                <a:gd name="connsiteY70" fmla="*/ 463348 h 1950394"/>
                <a:gd name="connsiteX71" fmla="*/ 1354961 w 1950394"/>
                <a:gd name="connsiteY71" fmla="*/ 452512 h 1950394"/>
                <a:gd name="connsiteX72" fmla="*/ 1349801 w 1950394"/>
                <a:gd name="connsiteY72" fmla="*/ 436001 h 1950394"/>
                <a:gd name="connsiteX73" fmla="*/ 1377148 w 1950394"/>
                <a:gd name="connsiteY73" fmla="*/ 374084 h 1950394"/>
                <a:gd name="connsiteX74" fmla="*/ 1374052 w 1950394"/>
                <a:gd name="connsiteY74" fmla="*/ 360152 h 1950394"/>
                <a:gd name="connsiteX75" fmla="*/ 1312651 w 1950394"/>
                <a:gd name="connsiteY75" fmla="*/ 324550 h 1950394"/>
                <a:gd name="connsiteX76" fmla="*/ 1296655 w 1950394"/>
                <a:gd name="connsiteY76" fmla="*/ 329193 h 1950394"/>
                <a:gd name="connsiteX77" fmla="*/ 1256925 w 1950394"/>
                <a:gd name="connsiteY77" fmla="*/ 382855 h 1950394"/>
                <a:gd name="connsiteX78" fmla="*/ 1238866 w 1950394"/>
                <a:gd name="connsiteY78" fmla="*/ 386467 h 1950394"/>
                <a:gd name="connsiteX79" fmla="*/ 1206875 w 1950394"/>
                <a:gd name="connsiteY79" fmla="*/ 373052 h 1950394"/>
                <a:gd name="connsiteX80" fmla="*/ 1196556 w 1950394"/>
                <a:gd name="connsiteY80" fmla="*/ 357572 h 1950394"/>
                <a:gd name="connsiteX81" fmla="*/ 1206359 w 1950394"/>
                <a:gd name="connsiteY81" fmla="*/ 293075 h 1950394"/>
                <a:gd name="connsiteX82" fmla="*/ 1199652 w 1950394"/>
                <a:gd name="connsiteY82" fmla="*/ 278112 h 1950394"/>
                <a:gd name="connsiteX83" fmla="*/ 1131027 w 1950394"/>
                <a:gd name="connsiteY83" fmla="*/ 259537 h 1950394"/>
                <a:gd name="connsiteX84" fmla="*/ 1118127 w 1950394"/>
                <a:gd name="connsiteY84" fmla="*/ 268308 h 1950394"/>
                <a:gd name="connsiteX85" fmla="*/ 1093360 w 1950394"/>
                <a:gd name="connsiteY85" fmla="*/ 331258 h 1950394"/>
                <a:gd name="connsiteX86" fmla="*/ 1079945 w 1950394"/>
                <a:gd name="connsiteY86" fmla="*/ 338481 h 1950394"/>
                <a:gd name="connsiteX87" fmla="*/ 1042794 w 1950394"/>
                <a:gd name="connsiteY87" fmla="*/ 333837 h 1950394"/>
                <a:gd name="connsiteX88" fmla="*/ 1028347 w 1950394"/>
                <a:gd name="connsiteY88" fmla="*/ 320422 h 1950394"/>
                <a:gd name="connsiteX89" fmla="*/ 1021123 w 1950394"/>
                <a:gd name="connsiteY89" fmla="*/ 257989 h 1950394"/>
                <a:gd name="connsiteX90" fmla="*/ 1008740 w 1950394"/>
                <a:gd name="connsiteY90" fmla="*/ 243541 h 1950394"/>
                <a:gd name="connsiteX91" fmla="*/ 941663 w 1950394"/>
                <a:gd name="connsiteY91" fmla="*/ 243541 h 1950394"/>
                <a:gd name="connsiteX92" fmla="*/ 929795 w 1950394"/>
                <a:gd name="connsiteY92" fmla="*/ 256957 h 1950394"/>
                <a:gd name="connsiteX93" fmla="*/ 922572 w 1950394"/>
                <a:gd name="connsiteY93" fmla="*/ 320422 h 1950394"/>
                <a:gd name="connsiteX94" fmla="*/ 909156 w 1950394"/>
                <a:gd name="connsiteY94" fmla="*/ 333321 h 1950394"/>
                <a:gd name="connsiteX95" fmla="*/ 872006 w 1950394"/>
                <a:gd name="connsiteY95" fmla="*/ 337965 h 1950394"/>
                <a:gd name="connsiteX96" fmla="*/ 857559 w 1950394"/>
                <a:gd name="connsiteY96" fmla="*/ 330226 h 1950394"/>
                <a:gd name="connsiteX97" fmla="*/ 833308 w 1950394"/>
                <a:gd name="connsiteY97" fmla="*/ 268308 h 1950394"/>
                <a:gd name="connsiteX98" fmla="*/ 819892 w 1950394"/>
                <a:gd name="connsiteY98" fmla="*/ 259021 h 1950394"/>
                <a:gd name="connsiteX99" fmla="*/ 753847 w 1950394"/>
                <a:gd name="connsiteY99" fmla="*/ 276564 h 1950394"/>
                <a:gd name="connsiteX100" fmla="*/ 745591 w 1950394"/>
                <a:gd name="connsiteY100" fmla="*/ 293075 h 1950394"/>
                <a:gd name="connsiteX101" fmla="*/ 754879 w 1950394"/>
                <a:gd name="connsiteY101" fmla="*/ 339513 h 1950394"/>
                <a:gd name="connsiteX102" fmla="*/ 728564 w 1950394"/>
                <a:gd name="connsiteY102" fmla="*/ 378728 h 1950394"/>
                <a:gd name="connsiteX103" fmla="*/ 712053 w 1950394"/>
                <a:gd name="connsiteY103" fmla="*/ 385951 h 1950394"/>
                <a:gd name="connsiteX104" fmla="*/ 695026 w 1950394"/>
                <a:gd name="connsiteY104" fmla="*/ 382855 h 1950394"/>
                <a:gd name="connsiteX105" fmla="*/ 654779 w 1950394"/>
                <a:gd name="connsiteY105" fmla="*/ 328161 h 1950394"/>
                <a:gd name="connsiteX106" fmla="*/ 641364 w 1950394"/>
                <a:gd name="connsiteY106" fmla="*/ 323002 h 1950394"/>
                <a:gd name="connsiteX107" fmla="*/ 577899 w 1950394"/>
                <a:gd name="connsiteY107" fmla="*/ 359636 h 1950394"/>
                <a:gd name="connsiteX108" fmla="*/ 574803 w 1950394"/>
                <a:gd name="connsiteY108" fmla="*/ 372536 h 1950394"/>
                <a:gd name="connsiteX109" fmla="*/ 602666 w 1950394"/>
                <a:gd name="connsiteY109" fmla="*/ 435485 h 1950394"/>
                <a:gd name="connsiteX110" fmla="*/ 598022 w 1950394"/>
                <a:gd name="connsiteY110" fmla="*/ 450964 h 1950394"/>
                <a:gd name="connsiteX111" fmla="*/ 567579 w 1950394"/>
                <a:gd name="connsiteY111" fmla="*/ 474699 h 1950394"/>
                <a:gd name="connsiteX112" fmla="*/ 550552 w 1950394"/>
                <a:gd name="connsiteY112" fmla="*/ 474699 h 1950394"/>
                <a:gd name="connsiteX113" fmla="*/ 498438 w 1950394"/>
                <a:gd name="connsiteY113" fmla="*/ 432905 h 1950394"/>
                <a:gd name="connsiteX114" fmla="*/ 483475 w 1950394"/>
                <a:gd name="connsiteY114" fmla="*/ 431357 h 1950394"/>
                <a:gd name="connsiteX115" fmla="*/ 432393 w 1950394"/>
                <a:gd name="connsiteY115" fmla="*/ 482439 h 1950394"/>
                <a:gd name="connsiteX116" fmla="*/ 433425 w 1950394"/>
                <a:gd name="connsiteY116" fmla="*/ 497402 h 1950394"/>
                <a:gd name="connsiteX117" fmla="*/ 475735 w 1950394"/>
                <a:gd name="connsiteY117" fmla="*/ 550032 h 1950394"/>
                <a:gd name="connsiteX118" fmla="*/ 475219 w 1950394"/>
                <a:gd name="connsiteY118" fmla="*/ 566027 h 1950394"/>
                <a:gd name="connsiteX119" fmla="*/ 450968 w 1950394"/>
                <a:gd name="connsiteY119" fmla="*/ 597502 h 1950394"/>
                <a:gd name="connsiteX120" fmla="*/ 437553 w 1950394"/>
                <a:gd name="connsiteY120" fmla="*/ 601629 h 1950394"/>
                <a:gd name="connsiteX121" fmla="*/ 373056 w 1950394"/>
                <a:gd name="connsiteY121" fmla="*/ 573251 h 1950394"/>
                <a:gd name="connsiteX122" fmla="*/ 360156 w 1950394"/>
                <a:gd name="connsiteY122" fmla="*/ 575315 h 1950394"/>
                <a:gd name="connsiteX123" fmla="*/ 323522 w 1950394"/>
                <a:gd name="connsiteY123" fmla="*/ 638780 h 1950394"/>
                <a:gd name="connsiteX124" fmla="*/ 328166 w 1950394"/>
                <a:gd name="connsiteY124" fmla="*/ 652711 h 1950394"/>
                <a:gd name="connsiteX125" fmla="*/ 374088 w 1950394"/>
                <a:gd name="connsiteY125" fmla="*/ 685218 h 1950394"/>
                <a:gd name="connsiteX126" fmla="*/ 380795 w 1950394"/>
                <a:gd name="connsiteY126" fmla="*/ 720820 h 1950394"/>
                <a:gd name="connsiteX127" fmla="*/ 372024 w 1950394"/>
                <a:gd name="connsiteY127" fmla="*/ 742492 h 1950394"/>
                <a:gd name="connsiteX128" fmla="*/ 355513 w 1950394"/>
                <a:gd name="connsiteY128" fmla="*/ 753327 h 1950394"/>
                <a:gd name="connsiteX129" fmla="*/ 291015 w 1950394"/>
                <a:gd name="connsiteY129" fmla="*/ 743523 h 1950394"/>
                <a:gd name="connsiteX130" fmla="*/ 276568 w 1950394"/>
                <a:gd name="connsiteY130" fmla="*/ 751263 h 1950394"/>
                <a:gd name="connsiteX131" fmla="*/ 258509 w 1950394"/>
                <a:gd name="connsiteY131" fmla="*/ 818340 h 1950394"/>
                <a:gd name="connsiteX132" fmla="*/ 267796 w 1950394"/>
                <a:gd name="connsiteY132" fmla="*/ 831756 h 1950394"/>
                <a:gd name="connsiteX133" fmla="*/ 330746 w 1950394"/>
                <a:gd name="connsiteY133" fmla="*/ 857038 h 1950394"/>
                <a:gd name="connsiteX134" fmla="*/ 337453 w 1950394"/>
                <a:gd name="connsiteY134" fmla="*/ 869422 h 1950394"/>
                <a:gd name="connsiteX135" fmla="*/ 332810 w 1950394"/>
                <a:gd name="connsiteY135" fmla="*/ 906572 h 1950394"/>
                <a:gd name="connsiteX136" fmla="*/ 318878 w 1950394"/>
                <a:gd name="connsiteY136" fmla="*/ 922052 h 1950394"/>
                <a:gd name="connsiteX137" fmla="*/ 256445 w 1950394"/>
                <a:gd name="connsiteY137" fmla="*/ 929275 h 1950394"/>
                <a:gd name="connsiteX138" fmla="*/ 242514 w 1950394"/>
                <a:gd name="connsiteY138" fmla="*/ 942175 h 1950394"/>
                <a:gd name="connsiteX139" fmla="*/ 242514 w 1950394"/>
                <a:gd name="connsiteY139" fmla="*/ 1006672 h 1950394"/>
                <a:gd name="connsiteX140" fmla="*/ 257993 w 1950394"/>
                <a:gd name="connsiteY140" fmla="*/ 1020603 h 1950394"/>
                <a:gd name="connsiteX141" fmla="*/ 321458 w 1950394"/>
                <a:gd name="connsiteY141" fmla="*/ 1028343 h 1950394"/>
                <a:gd name="connsiteX142" fmla="*/ 331778 w 1950394"/>
                <a:gd name="connsiteY142" fmla="*/ 1039694 h 1950394"/>
                <a:gd name="connsiteX143" fmla="*/ 336937 w 1950394"/>
                <a:gd name="connsiteY143" fmla="*/ 1077877 h 1950394"/>
                <a:gd name="connsiteX144" fmla="*/ 329198 w 1950394"/>
                <a:gd name="connsiteY144" fmla="*/ 1093356 h 1950394"/>
                <a:gd name="connsiteX145" fmla="*/ 265733 w 1950394"/>
                <a:gd name="connsiteY145" fmla="*/ 1117607 h 1950394"/>
                <a:gd name="connsiteX146" fmla="*/ 257993 w 1950394"/>
                <a:gd name="connsiteY146" fmla="*/ 1129990 h 1950394"/>
                <a:gd name="connsiteX147" fmla="*/ 276568 w 1950394"/>
                <a:gd name="connsiteY147" fmla="*/ 1198615 h 1950394"/>
                <a:gd name="connsiteX148" fmla="*/ 291531 w 1950394"/>
                <a:gd name="connsiteY148" fmla="*/ 1205839 h 1950394"/>
                <a:gd name="connsiteX149" fmla="*/ 345709 w 1950394"/>
                <a:gd name="connsiteY149" fmla="*/ 1196035 h 1950394"/>
                <a:gd name="connsiteX150" fmla="*/ 375636 w 1950394"/>
                <a:gd name="connsiteY150" fmla="*/ 1216675 h 1950394"/>
                <a:gd name="connsiteX151" fmla="*/ 384407 w 1950394"/>
                <a:gd name="connsiteY151" fmla="*/ 1236798 h 1950394"/>
                <a:gd name="connsiteX152" fmla="*/ 379764 w 1950394"/>
                <a:gd name="connsiteY152" fmla="*/ 1257953 h 1950394"/>
                <a:gd name="connsiteX153" fmla="*/ 327134 w 1950394"/>
                <a:gd name="connsiteY153" fmla="*/ 1296651 h 1950394"/>
                <a:gd name="connsiteX154" fmla="*/ 322490 w 1950394"/>
                <a:gd name="connsiteY154" fmla="*/ 1310583 h 1950394"/>
                <a:gd name="connsiteX155" fmla="*/ 359124 w 1950394"/>
                <a:gd name="connsiteY155" fmla="*/ 1374048 h 1950394"/>
                <a:gd name="connsiteX156" fmla="*/ 370992 w 1950394"/>
                <a:gd name="connsiteY156" fmla="*/ 1376628 h 1950394"/>
                <a:gd name="connsiteX157" fmla="*/ 433941 w 1950394"/>
                <a:gd name="connsiteY157" fmla="*/ 1348765 h 1950394"/>
                <a:gd name="connsiteX158" fmla="*/ 450452 w 1950394"/>
                <a:gd name="connsiteY158" fmla="*/ 1353925 h 1950394"/>
                <a:gd name="connsiteX159" fmla="*/ 474187 w 1950394"/>
                <a:gd name="connsiteY159" fmla="*/ 1384367 h 1950394"/>
                <a:gd name="connsiteX160" fmla="*/ 475219 w 1950394"/>
                <a:gd name="connsiteY160" fmla="*/ 1399331 h 1950394"/>
                <a:gd name="connsiteX161" fmla="*/ 432909 w 1950394"/>
                <a:gd name="connsiteY161" fmla="*/ 1452476 h 1950394"/>
                <a:gd name="connsiteX162" fmla="*/ 431877 w 1950394"/>
                <a:gd name="connsiteY162" fmla="*/ 1468471 h 1950394"/>
                <a:gd name="connsiteX163" fmla="*/ 481927 w 1950394"/>
                <a:gd name="connsiteY163" fmla="*/ 1518521 h 1950394"/>
                <a:gd name="connsiteX164" fmla="*/ 497922 w 1950394"/>
                <a:gd name="connsiteY164" fmla="*/ 1517489 h 1950394"/>
                <a:gd name="connsiteX165" fmla="*/ 550036 w 1950394"/>
                <a:gd name="connsiteY165" fmla="*/ 1475695 h 1950394"/>
                <a:gd name="connsiteX166" fmla="*/ 567063 w 1950394"/>
                <a:gd name="connsiteY166" fmla="*/ 1476211 h 1950394"/>
                <a:gd name="connsiteX167" fmla="*/ 596474 w 1950394"/>
                <a:gd name="connsiteY167" fmla="*/ 1498914 h 1950394"/>
                <a:gd name="connsiteX168" fmla="*/ 601634 w 1950394"/>
                <a:gd name="connsiteY168" fmla="*/ 1515426 h 1950394"/>
                <a:gd name="connsiteX169" fmla="*/ 574287 w 1950394"/>
                <a:gd name="connsiteY169" fmla="*/ 1577343 h 1950394"/>
                <a:gd name="connsiteX170" fmla="*/ 576867 w 1950394"/>
                <a:gd name="connsiteY170" fmla="*/ 1591274 h 1950394"/>
                <a:gd name="connsiteX171" fmla="*/ 639300 w 1950394"/>
                <a:gd name="connsiteY171" fmla="*/ 1627393 h 1950394"/>
                <a:gd name="connsiteX172" fmla="*/ 653747 w 1950394"/>
                <a:gd name="connsiteY172" fmla="*/ 1622233 h 1950394"/>
                <a:gd name="connsiteX173" fmla="*/ 693478 w 1950394"/>
                <a:gd name="connsiteY173" fmla="*/ 1568571 h 1950394"/>
                <a:gd name="connsiteX174" fmla="*/ 711537 w 1950394"/>
                <a:gd name="connsiteY174" fmla="*/ 1564959 h 1950394"/>
                <a:gd name="connsiteX175" fmla="*/ 743528 w 1950394"/>
                <a:gd name="connsiteY175" fmla="*/ 1578375 h 1950394"/>
                <a:gd name="connsiteX176" fmla="*/ 753847 w 1950394"/>
                <a:gd name="connsiteY176" fmla="*/ 1593854 h 1950394"/>
                <a:gd name="connsiteX177" fmla="*/ 744044 w 1950394"/>
                <a:gd name="connsiteY177" fmla="*/ 1658351 h 1950394"/>
                <a:gd name="connsiteX178" fmla="*/ 752299 w 1950394"/>
                <a:gd name="connsiteY178" fmla="*/ 1673831 h 1950394"/>
                <a:gd name="connsiteX179" fmla="*/ 818344 w 1950394"/>
                <a:gd name="connsiteY179" fmla="*/ 1691374 h 1950394"/>
                <a:gd name="connsiteX180" fmla="*/ 832276 w 1950394"/>
                <a:gd name="connsiteY180" fmla="*/ 1682602 h 1950394"/>
                <a:gd name="connsiteX181" fmla="*/ 857043 w 1950394"/>
                <a:gd name="connsiteY181" fmla="*/ 1619653 h 1950394"/>
                <a:gd name="connsiteX182" fmla="*/ 868910 w 1950394"/>
                <a:gd name="connsiteY182" fmla="*/ 1612429 h 1950394"/>
                <a:gd name="connsiteX183" fmla="*/ 908640 w 1950394"/>
                <a:gd name="connsiteY183" fmla="*/ 1617589 h 1950394"/>
                <a:gd name="connsiteX184" fmla="*/ 922056 w 1950394"/>
                <a:gd name="connsiteY184" fmla="*/ 1630488 h 1950394"/>
                <a:gd name="connsiteX185" fmla="*/ 929279 w 1950394"/>
                <a:gd name="connsiteY185" fmla="*/ 1692922 h 1950394"/>
                <a:gd name="connsiteX186" fmla="*/ 942695 w 1950394"/>
                <a:gd name="connsiteY186" fmla="*/ 1707369 h 1950394"/>
                <a:gd name="connsiteX187" fmla="*/ 1007192 w 1950394"/>
                <a:gd name="connsiteY187" fmla="*/ 1707369 h 1950394"/>
                <a:gd name="connsiteX188" fmla="*/ 1020607 w 1950394"/>
                <a:gd name="connsiteY188" fmla="*/ 1692406 h 1950394"/>
                <a:gd name="connsiteX189" fmla="*/ 1028347 w 1950394"/>
                <a:gd name="connsiteY189" fmla="*/ 1628941 h 1950394"/>
                <a:gd name="connsiteX190" fmla="*/ 1040215 w 1950394"/>
                <a:gd name="connsiteY190" fmla="*/ 1617589 h 1950394"/>
                <a:gd name="connsiteX191" fmla="*/ 1078397 w 1950394"/>
                <a:gd name="connsiteY191" fmla="*/ 1612429 h 1950394"/>
                <a:gd name="connsiteX192" fmla="*/ 1092844 w 1950394"/>
                <a:gd name="connsiteY192" fmla="*/ 1619653 h 1950394"/>
                <a:gd name="connsiteX193" fmla="*/ 1117095 w 1950394"/>
                <a:gd name="connsiteY193" fmla="*/ 1681570 h 1950394"/>
                <a:gd name="connsiteX194" fmla="*/ 1130511 w 1950394"/>
                <a:gd name="connsiteY194" fmla="*/ 1690858 h 1950394"/>
                <a:gd name="connsiteX195" fmla="*/ 1196556 w 1950394"/>
                <a:gd name="connsiteY195" fmla="*/ 1673315 h 1950394"/>
                <a:gd name="connsiteX196" fmla="*/ 1204811 w 1950394"/>
                <a:gd name="connsiteY196" fmla="*/ 1656803 h 1950394"/>
                <a:gd name="connsiteX197" fmla="*/ 1198104 w 1950394"/>
                <a:gd name="connsiteY197" fmla="*/ 1613977 h 1950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950394" h="1950394">
                  <a:moveTo>
                    <a:pt x="977265" y="1954006"/>
                  </a:moveTo>
                  <a:cubicBezTo>
                    <a:pt x="444261" y="1950394"/>
                    <a:pt x="1552" y="1529873"/>
                    <a:pt x="4" y="977261"/>
                  </a:cubicBezTo>
                  <a:cubicBezTo>
                    <a:pt x="-1544" y="439613"/>
                    <a:pt x="427749" y="0"/>
                    <a:pt x="976749" y="0"/>
                  </a:cubicBezTo>
                  <a:cubicBezTo>
                    <a:pt x="1519041" y="0"/>
                    <a:pt x="1952978" y="432905"/>
                    <a:pt x="1953494" y="976229"/>
                  </a:cubicBezTo>
                  <a:cubicBezTo>
                    <a:pt x="1953494" y="1512846"/>
                    <a:pt x="1525749" y="1948330"/>
                    <a:pt x="977265" y="1954006"/>
                  </a:cubicBezTo>
                  <a:close/>
                  <a:moveTo>
                    <a:pt x="1198104" y="1613977"/>
                  </a:moveTo>
                  <a:cubicBezTo>
                    <a:pt x="1198104" y="1578891"/>
                    <a:pt x="1194492" y="1586630"/>
                    <a:pt x="1221839" y="1574763"/>
                  </a:cubicBezTo>
                  <a:cubicBezTo>
                    <a:pt x="1228030" y="1572183"/>
                    <a:pt x="1234738" y="1569603"/>
                    <a:pt x="1240930" y="1566507"/>
                  </a:cubicBezTo>
                  <a:cubicBezTo>
                    <a:pt x="1247637" y="1562896"/>
                    <a:pt x="1252797" y="1563927"/>
                    <a:pt x="1257957" y="1569603"/>
                  </a:cubicBezTo>
                  <a:cubicBezTo>
                    <a:pt x="1272920" y="1586630"/>
                    <a:pt x="1290464" y="1602110"/>
                    <a:pt x="1298203" y="1624297"/>
                  </a:cubicBezTo>
                  <a:cubicBezTo>
                    <a:pt x="1300783" y="1631520"/>
                    <a:pt x="1304395" y="1633068"/>
                    <a:pt x="1311619" y="1629456"/>
                  </a:cubicBezTo>
                  <a:cubicBezTo>
                    <a:pt x="1333290" y="1618105"/>
                    <a:pt x="1354445" y="1605722"/>
                    <a:pt x="1375084" y="1592822"/>
                  </a:cubicBezTo>
                  <a:cubicBezTo>
                    <a:pt x="1382824" y="1588178"/>
                    <a:pt x="1381791" y="1584051"/>
                    <a:pt x="1377148" y="1578891"/>
                  </a:cubicBezTo>
                  <a:cubicBezTo>
                    <a:pt x="1361152" y="1560832"/>
                    <a:pt x="1356509" y="1537613"/>
                    <a:pt x="1349285" y="1515426"/>
                  </a:cubicBezTo>
                  <a:cubicBezTo>
                    <a:pt x="1347221" y="1509750"/>
                    <a:pt x="1348253" y="1505622"/>
                    <a:pt x="1353413" y="1502010"/>
                  </a:cubicBezTo>
                  <a:cubicBezTo>
                    <a:pt x="1364248" y="1493754"/>
                    <a:pt x="1375600" y="1485499"/>
                    <a:pt x="1385919" y="1476727"/>
                  </a:cubicBezTo>
                  <a:cubicBezTo>
                    <a:pt x="1391079" y="1472600"/>
                    <a:pt x="1395723" y="1473115"/>
                    <a:pt x="1400883" y="1476727"/>
                  </a:cubicBezTo>
                  <a:cubicBezTo>
                    <a:pt x="1419458" y="1489111"/>
                    <a:pt x="1440097" y="1498914"/>
                    <a:pt x="1452996" y="1518005"/>
                  </a:cubicBezTo>
                  <a:cubicBezTo>
                    <a:pt x="1457640" y="1525229"/>
                    <a:pt x="1463316" y="1525745"/>
                    <a:pt x="1470024" y="1519553"/>
                  </a:cubicBezTo>
                  <a:cubicBezTo>
                    <a:pt x="1487051" y="1503558"/>
                    <a:pt x="1503562" y="1487047"/>
                    <a:pt x="1519041" y="1470535"/>
                  </a:cubicBezTo>
                  <a:cubicBezTo>
                    <a:pt x="1525233" y="1464344"/>
                    <a:pt x="1525749" y="1458668"/>
                    <a:pt x="1518010" y="1453508"/>
                  </a:cubicBezTo>
                  <a:cubicBezTo>
                    <a:pt x="1498402" y="1440093"/>
                    <a:pt x="1488599" y="1418938"/>
                    <a:pt x="1475699" y="1400363"/>
                  </a:cubicBezTo>
                  <a:cubicBezTo>
                    <a:pt x="1472088" y="1395203"/>
                    <a:pt x="1472088" y="1391075"/>
                    <a:pt x="1476215" y="1386431"/>
                  </a:cubicBezTo>
                  <a:cubicBezTo>
                    <a:pt x="1484987" y="1375596"/>
                    <a:pt x="1493243" y="1364760"/>
                    <a:pt x="1501498" y="1353925"/>
                  </a:cubicBezTo>
                  <a:cubicBezTo>
                    <a:pt x="1505626" y="1348249"/>
                    <a:pt x="1510270" y="1348249"/>
                    <a:pt x="1515946" y="1349797"/>
                  </a:cubicBezTo>
                  <a:cubicBezTo>
                    <a:pt x="1538133" y="1357020"/>
                    <a:pt x="1560836" y="1362180"/>
                    <a:pt x="1579411" y="1377660"/>
                  </a:cubicBezTo>
                  <a:cubicBezTo>
                    <a:pt x="1584571" y="1382303"/>
                    <a:pt x="1588182" y="1382303"/>
                    <a:pt x="1592310" y="1375596"/>
                  </a:cubicBezTo>
                  <a:cubicBezTo>
                    <a:pt x="1605210" y="1354441"/>
                    <a:pt x="1617593" y="1333801"/>
                    <a:pt x="1628945" y="1312130"/>
                  </a:cubicBezTo>
                  <a:cubicBezTo>
                    <a:pt x="1632557" y="1304907"/>
                    <a:pt x="1631009" y="1300779"/>
                    <a:pt x="1623785" y="1298199"/>
                  </a:cubicBezTo>
                  <a:cubicBezTo>
                    <a:pt x="1605726" y="1291491"/>
                    <a:pt x="1591794" y="1278592"/>
                    <a:pt x="1577863" y="1265692"/>
                  </a:cubicBezTo>
                  <a:cubicBezTo>
                    <a:pt x="1560320" y="1248665"/>
                    <a:pt x="1560836" y="1253309"/>
                    <a:pt x="1571155" y="1230090"/>
                  </a:cubicBezTo>
                  <a:cubicBezTo>
                    <a:pt x="1574251" y="1222866"/>
                    <a:pt x="1577347" y="1215643"/>
                    <a:pt x="1579927" y="1208419"/>
                  </a:cubicBezTo>
                  <a:cubicBezTo>
                    <a:pt x="1582507" y="1200163"/>
                    <a:pt x="1587667" y="1197583"/>
                    <a:pt x="1596438" y="1197583"/>
                  </a:cubicBezTo>
                  <a:cubicBezTo>
                    <a:pt x="1618625" y="1198100"/>
                    <a:pt x="1640296" y="1197583"/>
                    <a:pt x="1660935" y="1207387"/>
                  </a:cubicBezTo>
                  <a:cubicBezTo>
                    <a:pt x="1668159" y="1210483"/>
                    <a:pt x="1672287" y="1209967"/>
                    <a:pt x="1675383" y="1201195"/>
                  </a:cubicBezTo>
                  <a:cubicBezTo>
                    <a:pt x="1682090" y="1178492"/>
                    <a:pt x="1688282" y="1155789"/>
                    <a:pt x="1693442" y="1132570"/>
                  </a:cubicBezTo>
                  <a:cubicBezTo>
                    <a:pt x="1695506" y="1123283"/>
                    <a:pt x="1692926" y="1119671"/>
                    <a:pt x="1684154" y="1119155"/>
                  </a:cubicBezTo>
                  <a:cubicBezTo>
                    <a:pt x="1660935" y="1117091"/>
                    <a:pt x="1641328" y="1104192"/>
                    <a:pt x="1621205" y="1093872"/>
                  </a:cubicBezTo>
                  <a:cubicBezTo>
                    <a:pt x="1616561" y="1091808"/>
                    <a:pt x="1613465" y="1088712"/>
                    <a:pt x="1614497" y="1083037"/>
                  </a:cubicBezTo>
                  <a:cubicBezTo>
                    <a:pt x="1616561" y="1069621"/>
                    <a:pt x="1618625" y="1055690"/>
                    <a:pt x="1620173" y="1042274"/>
                  </a:cubicBezTo>
                  <a:cubicBezTo>
                    <a:pt x="1621205" y="1034535"/>
                    <a:pt x="1625333" y="1031439"/>
                    <a:pt x="1632557" y="1029891"/>
                  </a:cubicBezTo>
                  <a:cubicBezTo>
                    <a:pt x="1653712" y="1025763"/>
                    <a:pt x="1673835" y="1018539"/>
                    <a:pt x="1696022" y="1022667"/>
                  </a:cubicBezTo>
                  <a:cubicBezTo>
                    <a:pt x="1704793" y="1024215"/>
                    <a:pt x="1708921" y="1020603"/>
                    <a:pt x="1709437" y="1010800"/>
                  </a:cubicBezTo>
                  <a:cubicBezTo>
                    <a:pt x="1710469" y="988612"/>
                    <a:pt x="1710985" y="966426"/>
                    <a:pt x="1709437" y="943723"/>
                  </a:cubicBezTo>
                  <a:cubicBezTo>
                    <a:pt x="1708921" y="933403"/>
                    <a:pt x="1704793" y="929791"/>
                    <a:pt x="1694990" y="931339"/>
                  </a:cubicBezTo>
                  <a:cubicBezTo>
                    <a:pt x="1680026" y="933919"/>
                    <a:pt x="1665063" y="931855"/>
                    <a:pt x="1650616" y="928243"/>
                  </a:cubicBezTo>
                  <a:cubicBezTo>
                    <a:pt x="1619141" y="919988"/>
                    <a:pt x="1621205" y="928243"/>
                    <a:pt x="1618109" y="892125"/>
                  </a:cubicBezTo>
                  <a:cubicBezTo>
                    <a:pt x="1617593" y="885933"/>
                    <a:pt x="1616561" y="880257"/>
                    <a:pt x="1615013" y="874582"/>
                  </a:cubicBezTo>
                  <a:cubicBezTo>
                    <a:pt x="1612949" y="866842"/>
                    <a:pt x="1616561" y="862714"/>
                    <a:pt x="1622753" y="859102"/>
                  </a:cubicBezTo>
                  <a:cubicBezTo>
                    <a:pt x="1642876" y="849299"/>
                    <a:pt x="1661967" y="836915"/>
                    <a:pt x="1684670" y="834851"/>
                  </a:cubicBezTo>
                  <a:cubicBezTo>
                    <a:pt x="1692410" y="834335"/>
                    <a:pt x="1696022" y="830724"/>
                    <a:pt x="1693442" y="821952"/>
                  </a:cubicBezTo>
                  <a:cubicBezTo>
                    <a:pt x="1687766" y="799249"/>
                    <a:pt x="1682090" y="776030"/>
                    <a:pt x="1674867" y="753327"/>
                  </a:cubicBezTo>
                  <a:cubicBezTo>
                    <a:pt x="1671771" y="744039"/>
                    <a:pt x="1667643" y="743007"/>
                    <a:pt x="1659903" y="746619"/>
                  </a:cubicBezTo>
                  <a:cubicBezTo>
                    <a:pt x="1638748" y="756423"/>
                    <a:pt x="1616561" y="755907"/>
                    <a:pt x="1594374" y="756423"/>
                  </a:cubicBezTo>
                  <a:cubicBezTo>
                    <a:pt x="1587667" y="756423"/>
                    <a:pt x="1583023" y="754359"/>
                    <a:pt x="1580443" y="747651"/>
                  </a:cubicBezTo>
                  <a:cubicBezTo>
                    <a:pt x="1575799" y="735784"/>
                    <a:pt x="1571155" y="724432"/>
                    <a:pt x="1565995" y="713081"/>
                  </a:cubicBezTo>
                  <a:cubicBezTo>
                    <a:pt x="1562900" y="705857"/>
                    <a:pt x="1564448" y="701213"/>
                    <a:pt x="1570123" y="696054"/>
                  </a:cubicBezTo>
                  <a:cubicBezTo>
                    <a:pt x="1586635" y="681090"/>
                    <a:pt x="1602114" y="664579"/>
                    <a:pt x="1623269" y="656323"/>
                  </a:cubicBezTo>
                  <a:cubicBezTo>
                    <a:pt x="1631009" y="653227"/>
                    <a:pt x="1632557" y="649616"/>
                    <a:pt x="1628429" y="641876"/>
                  </a:cubicBezTo>
                  <a:cubicBezTo>
                    <a:pt x="1617077" y="620721"/>
                    <a:pt x="1605210" y="599566"/>
                    <a:pt x="1592310" y="579443"/>
                  </a:cubicBezTo>
                  <a:cubicBezTo>
                    <a:pt x="1587667" y="572219"/>
                    <a:pt x="1584055" y="572219"/>
                    <a:pt x="1578379" y="576863"/>
                  </a:cubicBezTo>
                  <a:cubicBezTo>
                    <a:pt x="1564963" y="587698"/>
                    <a:pt x="1548968" y="594406"/>
                    <a:pt x="1532457" y="599050"/>
                  </a:cubicBezTo>
                  <a:cubicBezTo>
                    <a:pt x="1499950" y="607821"/>
                    <a:pt x="1510270" y="610917"/>
                    <a:pt x="1490147" y="585118"/>
                  </a:cubicBezTo>
                  <a:cubicBezTo>
                    <a:pt x="1486019" y="579443"/>
                    <a:pt x="1481891" y="574283"/>
                    <a:pt x="1477247" y="569123"/>
                  </a:cubicBezTo>
                  <a:cubicBezTo>
                    <a:pt x="1472088" y="563447"/>
                    <a:pt x="1472088" y="558288"/>
                    <a:pt x="1476731" y="552096"/>
                  </a:cubicBezTo>
                  <a:cubicBezTo>
                    <a:pt x="1489115" y="533521"/>
                    <a:pt x="1498918" y="513397"/>
                    <a:pt x="1518525" y="499982"/>
                  </a:cubicBezTo>
                  <a:cubicBezTo>
                    <a:pt x="1525233" y="495338"/>
                    <a:pt x="1525233" y="490178"/>
                    <a:pt x="1519557" y="483987"/>
                  </a:cubicBezTo>
                  <a:cubicBezTo>
                    <a:pt x="1503562" y="466960"/>
                    <a:pt x="1487051" y="450448"/>
                    <a:pt x="1470540" y="434453"/>
                  </a:cubicBezTo>
                  <a:cubicBezTo>
                    <a:pt x="1463316" y="427745"/>
                    <a:pt x="1458156" y="428261"/>
                    <a:pt x="1452480" y="436001"/>
                  </a:cubicBezTo>
                  <a:cubicBezTo>
                    <a:pt x="1443709" y="448384"/>
                    <a:pt x="1431841" y="457672"/>
                    <a:pt x="1418942" y="465412"/>
                  </a:cubicBezTo>
                  <a:cubicBezTo>
                    <a:pt x="1393143" y="481407"/>
                    <a:pt x="1393143" y="481407"/>
                    <a:pt x="1369408" y="463348"/>
                  </a:cubicBezTo>
                  <a:cubicBezTo>
                    <a:pt x="1364764" y="459736"/>
                    <a:pt x="1360121" y="455608"/>
                    <a:pt x="1354961" y="452512"/>
                  </a:cubicBezTo>
                  <a:cubicBezTo>
                    <a:pt x="1348253" y="448384"/>
                    <a:pt x="1347221" y="443225"/>
                    <a:pt x="1349801" y="436001"/>
                  </a:cubicBezTo>
                  <a:cubicBezTo>
                    <a:pt x="1357025" y="414330"/>
                    <a:pt x="1361668" y="391627"/>
                    <a:pt x="1377148" y="374084"/>
                  </a:cubicBezTo>
                  <a:cubicBezTo>
                    <a:pt x="1382307" y="368408"/>
                    <a:pt x="1381276" y="364280"/>
                    <a:pt x="1374052" y="360152"/>
                  </a:cubicBezTo>
                  <a:cubicBezTo>
                    <a:pt x="1353929" y="347769"/>
                    <a:pt x="1333806" y="335385"/>
                    <a:pt x="1312651" y="324550"/>
                  </a:cubicBezTo>
                  <a:cubicBezTo>
                    <a:pt x="1304911" y="320422"/>
                    <a:pt x="1299751" y="320422"/>
                    <a:pt x="1296655" y="329193"/>
                  </a:cubicBezTo>
                  <a:cubicBezTo>
                    <a:pt x="1288916" y="350865"/>
                    <a:pt x="1271888" y="365828"/>
                    <a:pt x="1256925" y="382855"/>
                  </a:cubicBezTo>
                  <a:cubicBezTo>
                    <a:pt x="1251249" y="389047"/>
                    <a:pt x="1246090" y="389563"/>
                    <a:pt x="1238866" y="386467"/>
                  </a:cubicBezTo>
                  <a:cubicBezTo>
                    <a:pt x="1228546" y="381307"/>
                    <a:pt x="1217711" y="377179"/>
                    <a:pt x="1206875" y="373052"/>
                  </a:cubicBezTo>
                  <a:cubicBezTo>
                    <a:pt x="1199136" y="370472"/>
                    <a:pt x="1196556" y="365312"/>
                    <a:pt x="1196556" y="357572"/>
                  </a:cubicBezTo>
                  <a:cubicBezTo>
                    <a:pt x="1197072" y="335385"/>
                    <a:pt x="1196556" y="313714"/>
                    <a:pt x="1206359" y="293075"/>
                  </a:cubicBezTo>
                  <a:cubicBezTo>
                    <a:pt x="1209971" y="285335"/>
                    <a:pt x="1208939" y="280692"/>
                    <a:pt x="1199652" y="278112"/>
                  </a:cubicBezTo>
                  <a:cubicBezTo>
                    <a:pt x="1176949" y="271404"/>
                    <a:pt x="1154246" y="265212"/>
                    <a:pt x="1131027" y="259537"/>
                  </a:cubicBezTo>
                  <a:cubicBezTo>
                    <a:pt x="1122255" y="257473"/>
                    <a:pt x="1119159" y="260569"/>
                    <a:pt x="1118127" y="268308"/>
                  </a:cubicBezTo>
                  <a:cubicBezTo>
                    <a:pt x="1116063" y="291527"/>
                    <a:pt x="1103164" y="311134"/>
                    <a:pt x="1093360" y="331258"/>
                  </a:cubicBezTo>
                  <a:cubicBezTo>
                    <a:pt x="1090780" y="336933"/>
                    <a:pt x="1086653" y="339513"/>
                    <a:pt x="1079945" y="338481"/>
                  </a:cubicBezTo>
                  <a:cubicBezTo>
                    <a:pt x="1067561" y="336417"/>
                    <a:pt x="1055178" y="334869"/>
                    <a:pt x="1042794" y="333837"/>
                  </a:cubicBezTo>
                  <a:cubicBezTo>
                    <a:pt x="1034539" y="332805"/>
                    <a:pt x="1029895" y="329193"/>
                    <a:pt x="1028347" y="320422"/>
                  </a:cubicBezTo>
                  <a:cubicBezTo>
                    <a:pt x="1024735" y="299783"/>
                    <a:pt x="1016996" y="279660"/>
                    <a:pt x="1021123" y="257989"/>
                  </a:cubicBezTo>
                  <a:cubicBezTo>
                    <a:pt x="1022671" y="248701"/>
                    <a:pt x="1019059" y="244057"/>
                    <a:pt x="1008740" y="243541"/>
                  </a:cubicBezTo>
                  <a:cubicBezTo>
                    <a:pt x="986553" y="242509"/>
                    <a:pt x="964366" y="242509"/>
                    <a:pt x="941663" y="243541"/>
                  </a:cubicBezTo>
                  <a:cubicBezTo>
                    <a:pt x="931859" y="244057"/>
                    <a:pt x="928247" y="248185"/>
                    <a:pt x="929795" y="256957"/>
                  </a:cubicBezTo>
                  <a:cubicBezTo>
                    <a:pt x="933923" y="279144"/>
                    <a:pt x="926184" y="299267"/>
                    <a:pt x="922572" y="320422"/>
                  </a:cubicBezTo>
                  <a:cubicBezTo>
                    <a:pt x="921024" y="328678"/>
                    <a:pt x="916896" y="332290"/>
                    <a:pt x="909156" y="333321"/>
                  </a:cubicBezTo>
                  <a:cubicBezTo>
                    <a:pt x="896773" y="334869"/>
                    <a:pt x="884389" y="335901"/>
                    <a:pt x="872006" y="337965"/>
                  </a:cubicBezTo>
                  <a:cubicBezTo>
                    <a:pt x="864782" y="339513"/>
                    <a:pt x="860654" y="336933"/>
                    <a:pt x="857559" y="330226"/>
                  </a:cubicBezTo>
                  <a:cubicBezTo>
                    <a:pt x="847755" y="310102"/>
                    <a:pt x="835371" y="291527"/>
                    <a:pt x="833308" y="268308"/>
                  </a:cubicBezTo>
                  <a:cubicBezTo>
                    <a:pt x="832276" y="259537"/>
                    <a:pt x="828664" y="256957"/>
                    <a:pt x="819892" y="259021"/>
                  </a:cubicBezTo>
                  <a:cubicBezTo>
                    <a:pt x="797705" y="264180"/>
                    <a:pt x="775518" y="269856"/>
                    <a:pt x="753847" y="276564"/>
                  </a:cubicBezTo>
                  <a:cubicBezTo>
                    <a:pt x="744044" y="279660"/>
                    <a:pt x="740948" y="283272"/>
                    <a:pt x="745591" y="293075"/>
                  </a:cubicBezTo>
                  <a:cubicBezTo>
                    <a:pt x="751783" y="308039"/>
                    <a:pt x="754879" y="323518"/>
                    <a:pt x="754879" y="339513"/>
                  </a:cubicBezTo>
                  <a:cubicBezTo>
                    <a:pt x="754879" y="367892"/>
                    <a:pt x="755395" y="367892"/>
                    <a:pt x="728564" y="378728"/>
                  </a:cubicBezTo>
                  <a:cubicBezTo>
                    <a:pt x="722888" y="380791"/>
                    <a:pt x="717213" y="383371"/>
                    <a:pt x="712053" y="385951"/>
                  </a:cubicBezTo>
                  <a:cubicBezTo>
                    <a:pt x="705345" y="389563"/>
                    <a:pt x="700185" y="388531"/>
                    <a:pt x="695026" y="382855"/>
                  </a:cubicBezTo>
                  <a:cubicBezTo>
                    <a:pt x="679546" y="365828"/>
                    <a:pt x="662519" y="350349"/>
                    <a:pt x="654779" y="328161"/>
                  </a:cubicBezTo>
                  <a:cubicBezTo>
                    <a:pt x="652200" y="320938"/>
                    <a:pt x="648588" y="319390"/>
                    <a:pt x="641364" y="323002"/>
                  </a:cubicBezTo>
                  <a:cubicBezTo>
                    <a:pt x="619693" y="334353"/>
                    <a:pt x="598538" y="346737"/>
                    <a:pt x="577899" y="359636"/>
                  </a:cubicBezTo>
                  <a:cubicBezTo>
                    <a:pt x="571707" y="363248"/>
                    <a:pt x="570159" y="366860"/>
                    <a:pt x="574803" y="372536"/>
                  </a:cubicBezTo>
                  <a:cubicBezTo>
                    <a:pt x="590798" y="390595"/>
                    <a:pt x="595958" y="413298"/>
                    <a:pt x="602666" y="435485"/>
                  </a:cubicBezTo>
                  <a:cubicBezTo>
                    <a:pt x="604730" y="442193"/>
                    <a:pt x="604214" y="446836"/>
                    <a:pt x="598022" y="450964"/>
                  </a:cubicBezTo>
                  <a:cubicBezTo>
                    <a:pt x="587702" y="458188"/>
                    <a:pt x="577383" y="466444"/>
                    <a:pt x="567579" y="474699"/>
                  </a:cubicBezTo>
                  <a:cubicBezTo>
                    <a:pt x="561388" y="479859"/>
                    <a:pt x="556744" y="478827"/>
                    <a:pt x="550552" y="474699"/>
                  </a:cubicBezTo>
                  <a:cubicBezTo>
                    <a:pt x="531977" y="462316"/>
                    <a:pt x="511854" y="451996"/>
                    <a:pt x="498438" y="432905"/>
                  </a:cubicBezTo>
                  <a:cubicBezTo>
                    <a:pt x="494310" y="426713"/>
                    <a:pt x="489151" y="426197"/>
                    <a:pt x="483475" y="431357"/>
                  </a:cubicBezTo>
                  <a:cubicBezTo>
                    <a:pt x="465932" y="447352"/>
                    <a:pt x="448904" y="464895"/>
                    <a:pt x="432393" y="482439"/>
                  </a:cubicBezTo>
                  <a:cubicBezTo>
                    <a:pt x="427233" y="488114"/>
                    <a:pt x="426717" y="493274"/>
                    <a:pt x="433425" y="497402"/>
                  </a:cubicBezTo>
                  <a:cubicBezTo>
                    <a:pt x="453032" y="510818"/>
                    <a:pt x="462836" y="531457"/>
                    <a:pt x="475735" y="550032"/>
                  </a:cubicBezTo>
                  <a:cubicBezTo>
                    <a:pt x="479863" y="555708"/>
                    <a:pt x="479863" y="560867"/>
                    <a:pt x="475219" y="566027"/>
                  </a:cubicBezTo>
                  <a:cubicBezTo>
                    <a:pt x="466964" y="576347"/>
                    <a:pt x="458708" y="587182"/>
                    <a:pt x="450968" y="597502"/>
                  </a:cubicBezTo>
                  <a:cubicBezTo>
                    <a:pt x="447357" y="602146"/>
                    <a:pt x="443745" y="603694"/>
                    <a:pt x="437553" y="601629"/>
                  </a:cubicBezTo>
                  <a:cubicBezTo>
                    <a:pt x="414850" y="594406"/>
                    <a:pt x="391631" y="589246"/>
                    <a:pt x="373056" y="573251"/>
                  </a:cubicBezTo>
                  <a:cubicBezTo>
                    <a:pt x="367896" y="568607"/>
                    <a:pt x="363768" y="568607"/>
                    <a:pt x="360156" y="575315"/>
                  </a:cubicBezTo>
                  <a:cubicBezTo>
                    <a:pt x="347257" y="596470"/>
                    <a:pt x="334358" y="617109"/>
                    <a:pt x="323522" y="638780"/>
                  </a:cubicBezTo>
                  <a:cubicBezTo>
                    <a:pt x="319910" y="646004"/>
                    <a:pt x="320942" y="650131"/>
                    <a:pt x="328166" y="652711"/>
                  </a:cubicBezTo>
                  <a:cubicBezTo>
                    <a:pt x="346225" y="659419"/>
                    <a:pt x="360672" y="672318"/>
                    <a:pt x="374088" y="685218"/>
                  </a:cubicBezTo>
                  <a:cubicBezTo>
                    <a:pt x="392147" y="702245"/>
                    <a:pt x="391115" y="698117"/>
                    <a:pt x="380795" y="720820"/>
                  </a:cubicBezTo>
                  <a:cubicBezTo>
                    <a:pt x="377700" y="728044"/>
                    <a:pt x="374604" y="735268"/>
                    <a:pt x="372024" y="742492"/>
                  </a:cubicBezTo>
                  <a:cubicBezTo>
                    <a:pt x="369444" y="750747"/>
                    <a:pt x="364284" y="753327"/>
                    <a:pt x="355513" y="753327"/>
                  </a:cubicBezTo>
                  <a:cubicBezTo>
                    <a:pt x="333326" y="752811"/>
                    <a:pt x="311655" y="753327"/>
                    <a:pt x="291015" y="743523"/>
                  </a:cubicBezTo>
                  <a:cubicBezTo>
                    <a:pt x="282760" y="739396"/>
                    <a:pt x="279148" y="742492"/>
                    <a:pt x="276568" y="751263"/>
                  </a:cubicBezTo>
                  <a:cubicBezTo>
                    <a:pt x="269860" y="773450"/>
                    <a:pt x="264185" y="796153"/>
                    <a:pt x="258509" y="818340"/>
                  </a:cubicBezTo>
                  <a:cubicBezTo>
                    <a:pt x="256445" y="827628"/>
                    <a:pt x="259025" y="831239"/>
                    <a:pt x="267796" y="831756"/>
                  </a:cubicBezTo>
                  <a:cubicBezTo>
                    <a:pt x="291015" y="833819"/>
                    <a:pt x="310623" y="846719"/>
                    <a:pt x="330746" y="857038"/>
                  </a:cubicBezTo>
                  <a:cubicBezTo>
                    <a:pt x="335905" y="859618"/>
                    <a:pt x="338485" y="863230"/>
                    <a:pt x="337453" y="869422"/>
                  </a:cubicBezTo>
                  <a:cubicBezTo>
                    <a:pt x="335389" y="881805"/>
                    <a:pt x="333842" y="894189"/>
                    <a:pt x="332810" y="906572"/>
                  </a:cubicBezTo>
                  <a:cubicBezTo>
                    <a:pt x="331778" y="915344"/>
                    <a:pt x="328166" y="919988"/>
                    <a:pt x="318878" y="922052"/>
                  </a:cubicBezTo>
                  <a:cubicBezTo>
                    <a:pt x="298239" y="925664"/>
                    <a:pt x="278116" y="932887"/>
                    <a:pt x="256445" y="929275"/>
                  </a:cubicBezTo>
                  <a:cubicBezTo>
                    <a:pt x="246125" y="927211"/>
                    <a:pt x="243029" y="932371"/>
                    <a:pt x="242514" y="942175"/>
                  </a:cubicBezTo>
                  <a:cubicBezTo>
                    <a:pt x="241482" y="963846"/>
                    <a:pt x="241482" y="985001"/>
                    <a:pt x="242514" y="1006672"/>
                  </a:cubicBezTo>
                  <a:cubicBezTo>
                    <a:pt x="243029" y="1018023"/>
                    <a:pt x="247157" y="1022667"/>
                    <a:pt x="257993" y="1020603"/>
                  </a:cubicBezTo>
                  <a:cubicBezTo>
                    <a:pt x="280180" y="1016475"/>
                    <a:pt x="300303" y="1024731"/>
                    <a:pt x="321458" y="1028343"/>
                  </a:cubicBezTo>
                  <a:cubicBezTo>
                    <a:pt x="327650" y="1029375"/>
                    <a:pt x="331262" y="1032987"/>
                    <a:pt x="331778" y="1039694"/>
                  </a:cubicBezTo>
                  <a:cubicBezTo>
                    <a:pt x="333326" y="1052594"/>
                    <a:pt x="334358" y="1065493"/>
                    <a:pt x="336937" y="1077877"/>
                  </a:cubicBezTo>
                  <a:cubicBezTo>
                    <a:pt x="338485" y="1085617"/>
                    <a:pt x="335905" y="1089744"/>
                    <a:pt x="329198" y="1093356"/>
                  </a:cubicBezTo>
                  <a:cubicBezTo>
                    <a:pt x="309075" y="1103676"/>
                    <a:pt x="289467" y="1115543"/>
                    <a:pt x="265733" y="1117607"/>
                  </a:cubicBezTo>
                  <a:cubicBezTo>
                    <a:pt x="257993" y="1118123"/>
                    <a:pt x="255929" y="1122251"/>
                    <a:pt x="257993" y="1129990"/>
                  </a:cubicBezTo>
                  <a:cubicBezTo>
                    <a:pt x="263669" y="1153209"/>
                    <a:pt x="269344" y="1175913"/>
                    <a:pt x="276568" y="1198615"/>
                  </a:cubicBezTo>
                  <a:cubicBezTo>
                    <a:pt x="279148" y="1207903"/>
                    <a:pt x="283276" y="1209451"/>
                    <a:pt x="291531" y="1205839"/>
                  </a:cubicBezTo>
                  <a:cubicBezTo>
                    <a:pt x="308559" y="1198100"/>
                    <a:pt x="327134" y="1196035"/>
                    <a:pt x="345709" y="1196035"/>
                  </a:cubicBezTo>
                  <a:cubicBezTo>
                    <a:pt x="371508" y="1196035"/>
                    <a:pt x="366348" y="1193456"/>
                    <a:pt x="375636" y="1216675"/>
                  </a:cubicBezTo>
                  <a:cubicBezTo>
                    <a:pt x="378216" y="1223382"/>
                    <a:pt x="380795" y="1230606"/>
                    <a:pt x="384407" y="1236798"/>
                  </a:cubicBezTo>
                  <a:cubicBezTo>
                    <a:pt x="389051" y="1245569"/>
                    <a:pt x="386987" y="1251761"/>
                    <a:pt x="379764" y="1257953"/>
                  </a:cubicBezTo>
                  <a:cubicBezTo>
                    <a:pt x="363252" y="1272400"/>
                    <a:pt x="348289" y="1288396"/>
                    <a:pt x="327134" y="1296651"/>
                  </a:cubicBezTo>
                  <a:cubicBezTo>
                    <a:pt x="319394" y="1299231"/>
                    <a:pt x="319394" y="1303875"/>
                    <a:pt x="322490" y="1310583"/>
                  </a:cubicBezTo>
                  <a:cubicBezTo>
                    <a:pt x="333842" y="1332254"/>
                    <a:pt x="346225" y="1353409"/>
                    <a:pt x="359124" y="1374048"/>
                  </a:cubicBezTo>
                  <a:cubicBezTo>
                    <a:pt x="362736" y="1379724"/>
                    <a:pt x="365832" y="1380755"/>
                    <a:pt x="370992" y="1376628"/>
                  </a:cubicBezTo>
                  <a:cubicBezTo>
                    <a:pt x="389051" y="1361148"/>
                    <a:pt x="412270" y="1355988"/>
                    <a:pt x="433941" y="1348765"/>
                  </a:cubicBezTo>
                  <a:cubicBezTo>
                    <a:pt x="441165" y="1346185"/>
                    <a:pt x="445809" y="1347217"/>
                    <a:pt x="450452" y="1353925"/>
                  </a:cubicBezTo>
                  <a:cubicBezTo>
                    <a:pt x="457676" y="1364760"/>
                    <a:pt x="465932" y="1374564"/>
                    <a:pt x="474187" y="1384367"/>
                  </a:cubicBezTo>
                  <a:cubicBezTo>
                    <a:pt x="478315" y="1389527"/>
                    <a:pt x="478831" y="1393655"/>
                    <a:pt x="475219" y="1399331"/>
                  </a:cubicBezTo>
                  <a:cubicBezTo>
                    <a:pt x="462320" y="1417906"/>
                    <a:pt x="452516" y="1439061"/>
                    <a:pt x="432909" y="1452476"/>
                  </a:cubicBezTo>
                  <a:cubicBezTo>
                    <a:pt x="426201" y="1457120"/>
                    <a:pt x="425685" y="1461764"/>
                    <a:pt x="431877" y="1468471"/>
                  </a:cubicBezTo>
                  <a:cubicBezTo>
                    <a:pt x="447873" y="1486015"/>
                    <a:pt x="464384" y="1502526"/>
                    <a:pt x="481927" y="1518521"/>
                  </a:cubicBezTo>
                  <a:cubicBezTo>
                    <a:pt x="488119" y="1524197"/>
                    <a:pt x="493279" y="1524197"/>
                    <a:pt x="497922" y="1517489"/>
                  </a:cubicBezTo>
                  <a:cubicBezTo>
                    <a:pt x="510822" y="1498398"/>
                    <a:pt x="531461" y="1488595"/>
                    <a:pt x="550036" y="1475695"/>
                  </a:cubicBezTo>
                  <a:cubicBezTo>
                    <a:pt x="556228" y="1471568"/>
                    <a:pt x="561388" y="1471568"/>
                    <a:pt x="567063" y="1476211"/>
                  </a:cubicBezTo>
                  <a:cubicBezTo>
                    <a:pt x="576867" y="1483951"/>
                    <a:pt x="586670" y="1491690"/>
                    <a:pt x="596474" y="1498914"/>
                  </a:cubicBezTo>
                  <a:cubicBezTo>
                    <a:pt x="602666" y="1503558"/>
                    <a:pt x="604214" y="1508202"/>
                    <a:pt x="601634" y="1515426"/>
                  </a:cubicBezTo>
                  <a:cubicBezTo>
                    <a:pt x="594926" y="1537097"/>
                    <a:pt x="589250" y="1559284"/>
                    <a:pt x="574287" y="1577343"/>
                  </a:cubicBezTo>
                  <a:cubicBezTo>
                    <a:pt x="569127" y="1583018"/>
                    <a:pt x="569643" y="1587146"/>
                    <a:pt x="576867" y="1591274"/>
                  </a:cubicBezTo>
                  <a:cubicBezTo>
                    <a:pt x="597506" y="1603658"/>
                    <a:pt x="618145" y="1616041"/>
                    <a:pt x="639300" y="1627393"/>
                  </a:cubicBezTo>
                  <a:cubicBezTo>
                    <a:pt x="647040" y="1631520"/>
                    <a:pt x="651168" y="1629973"/>
                    <a:pt x="653747" y="1622233"/>
                  </a:cubicBezTo>
                  <a:cubicBezTo>
                    <a:pt x="662003" y="1600562"/>
                    <a:pt x="678514" y="1585598"/>
                    <a:pt x="693478" y="1568571"/>
                  </a:cubicBezTo>
                  <a:cubicBezTo>
                    <a:pt x="699153" y="1562379"/>
                    <a:pt x="704313" y="1561864"/>
                    <a:pt x="711537" y="1564959"/>
                  </a:cubicBezTo>
                  <a:cubicBezTo>
                    <a:pt x="721856" y="1570119"/>
                    <a:pt x="732692" y="1574247"/>
                    <a:pt x="743528" y="1578375"/>
                  </a:cubicBezTo>
                  <a:cubicBezTo>
                    <a:pt x="751267" y="1580955"/>
                    <a:pt x="753847" y="1585598"/>
                    <a:pt x="753847" y="1593854"/>
                  </a:cubicBezTo>
                  <a:cubicBezTo>
                    <a:pt x="753331" y="1616041"/>
                    <a:pt x="753847" y="1637712"/>
                    <a:pt x="744044" y="1658351"/>
                  </a:cubicBezTo>
                  <a:cubicBezTo>
                    <a:pt x="739916" y="1667123"/>
                    <a:pt x="743012" y="1671251"/>
                    <a:pt x="752299" y="1673831"/>
                  </a:cubicBezTo>
                  <a:cubicBezTo>
                    <a:pt x="773970" y="1680538"/>
                    <a:pt x="796157" y="1686214"/>
                    <a:pt x="818344" y="1691374"/>
                  </a:cubicBezTo>
                  <a:cubicBezTo>
                    <a:pt x="827116" y="1693438"/>
                    <a:pt x="831760" y="1692406"/>
                    <a:pt x="832276" y="1682602"/>
                  </a:cubicBezTo>
                  <a:cubicBezTo>
                    <a:pt x="834340" y="1659383"/>
                    <a:pt x="846723" y="1639776"/>
                    <a:pt x="857043" y="1619653"/>
                  </a:cubicBezTo>
                  <a:cubicBezTo>
                    <a:pt x="859622" y="1614493"/>
                    <a:pt x="862718" y="1611397"/>
                    <a:pt x="868910" y="1612429"/>
                  </a:cubicBezTo>
                  <a:cubicBezTo>
                    <a:pt x="881809" y="1614493"/>
                    <a:pt x="895225" y="1616041"/>
                    <a:pt x="908640" y="1617589"/>
                  </a:cubicBezTo>
                  <a:cubicBezTo>
                    <a:pt x="916896" y="1618621"/>
                    <a:pt x="920508" y="1622749"/>
                    <a:pt x="922056" y="1630488"/>
                  </a:cubicBezTo>
                  <a:cubicBezTo>
                    <a:pt x="925668" y="1651128"/>
                    <a:pt x="933407" y="1671251"/>
                    <a:pt x="929279" y="1692922"/>
                  </a:cubicBezTo>
                  <a:cubicBezTo>
                    <a:pt x="927215" y="1703757"/>
                    <a:pt x="932375" y="1706853"/>
                    <a:pt x="942695" y="1707369"/>
                  </a:cubicBezTo>
                  <a:cubicBezTo>
                    <a:pt x="964366" y="1708401"/>
                    <a:pt x="985521" y="1708401"/>
                    <a:pt x="1007192" y="1707369"/>
                  </a:cubicBezTo>
                  <a:cubicBezTo>
                    <a:pt x="1018028" y="1706853"/>
                    <a:pt x="1022155" y="1702725"/>
                    <a:pt x="1020607" y="1692406"/>
                  </a:cubicBezTo>
                  <a:cubicBezTo>
                    <a:pt x="1016480" y="1670219"/>
                    <a:pt x="1024219" y="1650096"/>
                    <a:pt x="1028347" y="1628941"/>
                  </a:cubicBezTo>
                  <a:cubicBezTo>
                    <a:pt x="1029379" y="1621717"/>
                    <a:pt x="1033507" y="1618621"/>
                    <a:pt x="1040215" y="1617589"/>
                  </a:cubicBezTo>
                  <a:cubicBezTo>
                    <a:pt x="1053114" y="1616041"/>
                    <a:pt x="1066013" y="1615009"/>
                    <a:pt x="1078397" y="1612429"/>
                  </a:cubicBezTo>
                  <a:cubicBezTo>
                    <a:pt x="1085621" y="1611397"/>
                    <a:pt x="1089748" y="1613461"/>
                    <a:pt x="1092844" y="1619653"/>
                  </a:cubicBezTo>
                  <a:cubicBezTo>
                    <a:pt x="1102648" y="1639776"/>
                    <a:pt x="1115031" y="1658351"/>
                    <a:pt x="1117095" y="1681570"/>
                  </a:cubicBezTo>
                  <a:cubicBezTo>
                    <a:pt x="1118127" y="1690342"/>
                    <a:pt x="1121739" y="1692922"/>
                    <a:pt x="1130511" y="1690858"/>
                  </a:cubicBezTo>
                  <a:cubicBezTo>
                    <a:pt x="1152698" y="1685698"/>
                    <a:pt x="1174885" y="1680022"/>
                    <a:pt x="1196556" y="1673315"/>
                  </a:cubicBezTo>
                  <a:cubicBezTo>
                    <a:pt x="1206359" y="1670219"/>
                    <a:pt x="1209455" y="1666607"/>
                    <a:pt x="1204811" y="1656803"/>
                  </a:cubicBezTo>
                  <a:cubicBezTo>
                    <a:pt x="1200168" y="1643904"/>
                    <a:pt x="1196556" y="1627393"/>
                    <a:pt x="1198104" y="1613977"/>
                  </a:cubicBezTo>
                  <a:close/>
                </a:path>
              </a:pathLst>
            </a:custGeom>
            <a:solidFill>
              <a:sysClr val="window" lastClr="FFFFFF"/>
            </a:solidFill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4" name="Oval 68">
              <a:extLst>
                <a:ext uri="{FF2B5EF4-FFF2-40B4-BE49-F238E27FC236}">
                  <a16:creationId xmlns:a16="http://schemas.microsoft.com/office/drawing/2014/main" id="{C2281569-93B0-64FF-23B4-19CDFF26A92E}"/>
                </a:ext>
              </a:extLst>
            </p:cNvPr>
            <p:cNvSpPr/>
            <p:nvPr/>
          </p:nvSpPr>
          <p:spPr>
            <a:xfrm>
              <a:off x="349824" y="647778"/>
              <a:ext cx="120700" cy="120700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5" name="Freeform: Shape 67">
              <a:extLst>
                <a:ext uri="{FF2B5EF4-FFF2-40B4-BE49-F238E27FC236}">
                  <a16:creationId xmlns:a16="http://schemas.microsoft.com/office/drawing/2014/main" id="{EA8E9E12-AA32-D9FD-62E1-D9CA9DF78008}"/>
                </a:ext>
              </a:extLst>
            </p:cNvPr>
            <p:cNvSpPr/>
            <p:nvPr/>
          </p:nvSpPr>
          <p:spPr>
            <a:xfrm>
              <a:off x="229125" y="530607"/>
              <a:ext cx="362617" cy="360726"/>
            </a:xfrm>
            <a:custGeom>
              <a:avLst/>
              <a:gdLst>
                <a:gd name="connsiteX0" fmla="*/ 185362 w 237706"/>
                <a:gd name="connsiteY0" fmla="*/ 130458 h 236466"/>
                <a:gd name="connsiteX1" fmla="*/ 237706 w 237706"/>
                <a:gd name="connsiteY1" fmla="*/ 130458 h 236466"/>
                <a:gd name="connsiteX2" fmla="*/ 234128 w 237706"/>
                <a:gd name="connsiteY2" fmla="*/ 154126 h 236466"/>
                <a:gd name="connsiteX3" fmla="*/ 165835 w 237706"/>
                <a:gd name="connsiteY3" fmla="*/ 229449 h 236466"/>
                <a:gd name="connsiteX4" fmla="*/ 131078 w 237706"/>
                <a:gd name="connsiteY4" fmla="*/ 236466 h 236466"/>
                <a:gd name="connsiteX5" fmla="*/ 131078 w 237706"/>
                <a:gd name="connsiteY5" fmla="*/ 186008 h 236466"/>
                <a:gd name="connsiteX6" fmla="*/ 146195 w 237706"/>
                <a:gd name="connsiteY6" fmla="*/ 182956 h 236466"/>
                <a:gd name="connsiteX7" fmla="*/ 177100 w 237706"/>
                <a:gd name="connsiteY7" fmla="*/ 157507 h 236466"/>
                <a:gd name="connsiteX8" fmla="*/ 0 w 237706"/>
                <a:gd name="connsiteY8" fmla="*/ 130458 h 236466"/>
                <a:gd name="connsiteX9" fmla="*/ 52344 w 237706"/>
                <a:gd name="connsiteY9" fmla="*/ 130458 h 236466"/>
                <a:gd name="connsiteX10" fmla="*/ 60606 w 237706"/>
                <a:gd name="connsiteY10" fmla="*/ 157507 h 236466"/>
                <a:gd name="connsiteX11" fmla="*/ 91511 w 237706"/>
                <a:gd name="connsiteY11" fmla="*/ 182956 h 236466"/>
                <a:gd name="connsiteX12" fmla="*/ 106628 w 237706"/>
                <a:gd name="connsiteY12" fmla="*/ 186008 h 236466"/>
                <a:gd name="connsiteX13" fmla="*/ 106628 w 237706"/>
                <a:gd name="connsiteY13" fmla="*/ 236466 h 236466"/>
                <a:gd name="connsiteX14" fmla="*/ 71871 w 237706"/>
                <a:gd name="connsiteY14" fmla="*/ 229449 h 236466"/>
                <a:gd name="connsiteX15" fmla="*/ 3579 w 237706"/>
                <a:gd name="connsiteY15" fmla="*/ 154126 h 236466"/>
                <a:gd name="connsiteX16" fmla="*/ 131078 w 237706"/>
                <a:gd name="connsiteY16" fmla="*/ 0 h 236466"/>
                <a:gd name="connsiteX17" fmla="*/ 165835 w 237706"/>
                <a:gd name="connsiteY17" fmla="*/ 7017 h 236466"/>
                <a:gd name="connsiteX18" fmla="*/ 234128 w 237706"/>
                <a:gd name="connsiteY18" fmla="*/ 82340 h 236466"/>
                <a:gd name="connsiteX19" fmla="*/ 237706 w 237706"/>
                <a:gd name="connsiteY19" fmla="*/ 106008 h 236466"/>
                <a:gd name="connsiteX20" fmla="*/ 185362 w 237706"/>
                <a:gd name="connsiteY20" fmla="*/ 106008 h 236466"/>
                <a:gd name="connsiteX21" fmla="*/ 177100 w 237706"/>
                <a:gd name="connsiteY21" fmla="*/ 78960 h 236466"/>
                <a:gd name="connsiteX22" fmla="*/ 146195 w 237706"/>
                <a:gd name="connsiteY22" fmla="*/ 53510 h 236466"/>
                <a:gd name="connsiteX23" fmla="*/ 131078 w 237706"/>
                <a:gd name="connsiteY23" fmla="*/ 50458 h 236466"/>
                <a:gd name="connsiteX24" fmla="*/ 106628 w 237706"/>
                <a:gd name="connsiteY24" fmla="*/ 0 h 236466"/>
                <a:gd name="connsiteX25" fmla="*/ 106628 w 237706"/>
                <a:gd name="connsiteY25" fmla="*/ 50458 h 236466"/>
                <a:gd name="connsiteX26" fmla="*/ 91511 w 237706"/>
                <a:gd name="connsiteY26" fmla="*/ 53510 h 236466"/>
                <a:gd name="connsiteX27" fmla="*/ 60606 w 237706"/>
                <a:gd name="connsiteY27" fmla="*/ 78960 h 236466"/>
                <a:gd name="connsiteX28" fmla="*/ 52344 w 237706"/>
                <a:gd name="connsiteY28" fmla="*/ 106008 h 236466"/>
                <a:gd name="connsiteX29" fmla="*/ 0 w 237706"/>
                <a:gd name="connsiteY29" fmla="*/ 106008 h 236466"/>
                <a:gd name="connsiteX30" fmla="*/ 3579 w 237706"/>
                <a:gd name="connsiteY30" fmla="*/ 82340 h 236466"/>
                <a:gd name="connsiteX31" fmla="*/ 71871 w 237706"/>
                <a:gd name="connsiteY31" fmla="*/ 7017 h 236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7706" h="236466">
                  <a:moveTo>
                    <a:pt x="185362" y="130458"/>
                  </a:moveTo>
                  <a:lnTo>
                    <a:pt x="237706" y="130458"/>
                  </a:lnTo>
                  <a:lnTo>
                    <a:pt x="234128" y="154126"/>
                  </a:lnTo>
                  <a:cubicBezTo>
                    <a:pt x="223548" y="188141"/>
                    <a:pt x="198326" y="215706"/>
                    <a:pt x="165835" y="229449"/>
                  </a:cubicBezTo>
                  <a:lnTo>
                    <a:pt x="131078" y="236466"/>
                  </a:lnTo>
                  <a:lnTo>
                    <a:pt x="131078" y="186008"/>
                  </a:lnTo>
                  <a:lnTo>
                    <a:pt x="146195" y="182956"/>
                  </a:lnTo>
                  <a:cubicBezTo>
                    <a:pt x="158800" y="177624"/>
                    <a:pt x="169526" y="168717"/>
                    <a:pt x="177100" y="157507"/>
                  </a:cubicBezTo>
                  <a:close/>
                  <a:moveTo>
                    <a:pt x="0" y="130458"/>
                  </a:moveTo>
                  <a:lnTo>
                    <a:pt x="52344" y="130458"/>
                  </a:lnTo>
                  <a:lnTo>
                    <a:pt x="60606" y="157507"/>
                  </a:lnTo>
                  <a:cubicBezTo>
                    <a:pt x="68180" y="168717"/>
                    <a:pt x="78906" y="177624"/>
                    <a:pt x="91511" y="182956"/>
                  </a:cubicBezTo>
                  <a:lnTo>
                    <a:pt x="106628" y="186008"/>
                  </a:lnTo>
                  <a:lnTo>
                    <a:pt x="106628" y="236466"/>
                  </a:lnTo>
                  <a:lnTo>
                    <a:pt x="71871" y="229449"/>
                  </a:lnTo>
                  <a:cubicBezTo>
                    <a:pt x="39380" y="215706"/>
                    <a:pt x="14159" y="188141"/>
                    <a:pt x="3579" y="154126"/>
                  </a:cubicBezTo>
                  <a:close/>
                  <a:moveTo>
                    <a:pt x="131078" y="0"/>
                  </a:moveTo>
                  <a:lnTo>
                    <a:pt x="165835" y="7017"/>
                  </a:lnTo>
                  <a:cubicBezTo>
                    <a:pt x="198326" y="20760"/>
                    <a:pt x="223548" y="48325"/>
                    <a:pt x="234128" y="82340"/>
                  </a:cubicBezTo>
                  <a:lnTo>
                    <a:pt x="237706" y="106008"/>
                  </a:lnTo>
                  <a:lnTo>
                    <a:pt x="185362" y="106008"/>
                  </a:lnTo>
                  <a:lnTo>
                    <a:pt x="177100" y="78960"/>
                  </a:lnTo>
                  <a:cubicBezTo>
                    <a:pt x="169526" y="67749"/>
                    <a:pt x="158800" y="58842"/>
                    <a:pt x="146195" y="53510"/>
                  </a:cubicBezTo>
                  <a:lnTo>
                    <a:pt x="131078" y="50458"/>
                  </a:lnTo>
                  <a:close/>
                  <a:moveTo>
                    <a:pt x="106628" y="0"/>
                  </a:moveTo>
                  <a:lnTo>
                    <a:pt x="106628" y="50458"/>
                  </a:lnTo>
                  <a:lnTo>
                    <a:pt x="91511" y="53510"/>
                  </a:lnTo>
                  <a:cubicBezTo>
                    <a:pt x="78906" y="58842"/>
                    <a:pt x="68180" y="67749"/>
                    <a:pt x="60606" y="78960"/>
                  </a:cubicBezTo>
                  <a:lnTo>
                    <a:pt x="52344" y="106008"/>
                  </a:lnTo>
                  <a:lnTo>
                    <a:pt x="0" y="106008"/>
                  </a:lnTo>
                  <a:lnTo>
                    <a:pt x="3579" y="82340"/>
                  </a:lnTo>
                  <a:cubicBezTo>
                    <a:pt x="14159" y="48325"/>
                    <a:pt x="39380" y="20760"/>
                    <a:pt x="71871" y="7017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50" name="Group 3">
            <a:extLst>
              <a:ext uri="{FF2B5EF4-FFF2-40B4-BE49-F238E27FC236}">
                <a16:creationId xmlns:a16="http://schemas.microsoft.com/office/drawing/2014/main" id="{C193C1CA-46A6-7064-267D-B71A2291DD9B}"/>
              </a:ext>
            </a:extLst>
          </p:cNvPr>
          <p:cNvGrpSpPr/>
          <p:nvPr/>
        </p:nvGrpSpPr>
        <p:grpSpPr>
          <a:xfrm rot="6939197">
            <a:off x="8683149" y="3308292"/>
            <a:ext cx="719484" cy="1265041"/>
            <a:chOff x="2904492" y="1491640"/>
            <a:chExt cx="719484" cy="1265041"/>
          </a:xfrm>
        </p:grpSpPr>
        <p:grpSp>
          <p:nvGrpSpPr>
            <p:cNvPr id="51" name="Group 113">
              <a:extLst>
                <a:ext uri="{FF2B5EF4-FFF2-40B4-BE49-F238E27FC236}">
                  <a16:creationId xmlns:a16="http://schemas.microsoft.com/office/drawing/2014/main" id="{6090DB74-5622-8918-3DBE-8E26780EF03C}"/>
                </a:ext>
              </a:extLst>
            </p:cNvPr>
            <p:cNvGrpSpPr/>
            <p:nvPr/>
          </p:nvGrpSpPr>
          <p:grpSpPr>
            <a:xfrm rot="3348710">
              <a:off x="2921335" y="2054040"/>
              <a:ext cx="827730" cy="577552"/>
              <a:chOff x="5405974" y="1533288"/>
              <a:chExt cx="608646" cy="424685"/>
            </a:xfrm>
          </p:grpSpPr>
          <p:sp>
            <p:nvSpPr>
              <p:cNvPr id="55" name="Trapezoid 89">
                <a:extLst>
                  <a:ext uri="{FF2B5EF4-FFF2-40B4-BE49-F238E27FC236}">
                    <a16:creationId xmlns:a16="http://schemas.microsoft.com/office/drawing/2014/main" id="{58B26D8D-36EF-E466-8C49-5228D62CB0B3}"/>
                  </a:ext>
                </a:extLst>
              </p:cNvPr>
              <p:cNvSpPr/>
              <p:nvPr/>
            </p:nvSpPr>
            <p:spPr>
              <a:xfrm rot="5912136" flipH="1">
                <a:off x="5633173" y="1617814"/>
                <a:ext cx="141626" cy="93186"/>
              </a:xfrm>
              <a:prstGeom prst="trapezoid">
                <a:avLst>
                  <a:gd name="adj" fmla="val 12383"/>
                </a:avLst>
              </a:prstGeom>
              <a:solidFill>
                <a:srgbClr val="19A695">
                  <a:lumMod val="50000"/>
                </a:srgbClr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6" name="Trapezoid 93">
                <a:extLst>
                  <a:ext uri="{FF2B5EF4-FFF2-40B4-BE49-F238E27FC236}">
                    <a16:creationId xmlns:a16="http://schemas.microsoft.com/office/drawing/2014/main" id="{BFD233C4-91C1-30D4-83B9-FF2118D4FC76}"/>
                  </a:ext>
                </a:extLst>
              </p:cNvPr>
              <p:cNvSpPr/>
              <p:nvPr/>
            </p:nvSpPr>
            <p:spPr>
              <a:xfrm rot="7277434" flipH="1">
                <a:off x="5857778" y="1735728"/>
                <a:ext cx="103331" cy="96694"/>
              </a:xfrm>
              <a:prstGeom prst="trapezoid">
                <a:avLst>
                  <a:gd name="adj" fmla="val 12383"/>
                </a:avLst>
              </a:prstGeom>
              <a:solidFill>
                <a:srgbClr val="19A695">
                  <a:lumMod val="50000"/>
                </a:srgbClr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7" name="Trapezoid 88">
                <a:extLst>
                  <a:ext uri="{FF2B5EF4-FFF2-40B4-BE49-F238E27FC236}">
                    <a16:creationId xmlns:a16="http://schemas.microsoft.com/office/drawing/2014/main" id="{89629DBD-C9F6-EFBB-8B1A-134E212041CD}"/>
                  </a:ext>
                </a:extLst>
              </p:cNvPr>
              <p:cNvSpPr/>
              <p:nvPr/>
            </p:nvSpPr>
            <p:spPr>
              <a:xfrm rot="5912136" flipH="1">
                <a:off x="5438996" y="1500266"/>
                <a:ext cx="200130" cy="266173"/>
              </a:xfrm>
              <a:prstGeom prst="trapezoid">
                <a:avLst>
                  <a:gd name="adj" fmla="val 12383"/>
                </a:avLst>
              </a:prstGeom>
              <a:solidFill>
                <a:srgbClr val="19A695"/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8" name="Trapezoid 92">
                <a:extLst>
                  <a:ext uri="{FF2B5EF4-FFF2-40B4-BE49-F238E27FC236}">
                    <a16:creationId xmlns:a16="http://schemas.microsoft.com/office/drawing/2014/main" id="{3D5533CC-A8AD-9457-EDDA-4EFF17ED3FA4}"/>
                  </a:ext>
                </a:extLst>
              </p:cNvPr>
              <p:cNvSpPr/>
              <p:nvPr/>
            </p:nvSpPr>
            <p:spPr>
              <a:xfrm rot="7277434" flipH="1">
                <a:off x="5727739" y="1619233"/>
                <a:ext cx="146016" cy="194202"/>
              </a:xfrm>
              <a:prstGeom prst="trapezoid">
                <a:avLst>
                  <a:gd name="adj" fmla="val 12383"/>
                </a:avLst>
              </a:prstGeom>
              <a:solidFill>
                <a:srgbClr val="19A695"/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9" name="Trapezoid 91">
                <a:extLst>
                  <a:ext uri="{FF2B5EF4-FFF2-40B4-BE49-F238E27FC236}">
                    <a16:creationId xmlns:a16="http://schemas.microsoft.com/office/drawing/2014/main" id="{662BAB27-3097-3ABC-B5E6-2FA7966C5AB9}"/>
                  </a:ext>
                </a:extLst>
              </p:cNvPr>
              <p:cNvSpPr/>
              <p:nvPr/>
            </p:nvSpPr>
            <p:spPr>
              <a:xfrm rot="8867088" flipH="1">
                <a:off x="5921123" y="1778027"/>
                <a:ext cx="93497" cy="179946"/>
              </a:xfrm>
              <a:prstGeom prst="trapezoid">
                <a:avLst>
                  <a:gd name="adj" fmla="val 12383"/>
                </a:avLst>
              </a:prstGeom>
              <a:solidFill>
                <a:srgbClr val="19A695"/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52" name="Group 112">
              <a:extLst>
                <a:ext uri="{FF2B5EF4-FFF2-40B4-BE49-F238E27FC236}">
                  <a16:creationId xmlns:a16="http://schemas.microsoft.com/office/drawing/2014/main" id="{34670F19-5259-B8CA-FC8A-4A2A24412227}"/>
                </a:ext>
              </a:extLst>
            </p:cNvPr>
            <p:cNvGrpSpPr/>
            <p:nvPr/>
          </p:nvGrpSpPr>
          <p:grpSpPr>
            <a:xfrm rot="3536101">
              <a:off x="2904493" y="1491639"/>
              <a:ext cx="509488" cy="509489"/>
              <a:chOff x="5108331" y="1463790"/>
              <a:chExt cx="374637" cy="374637"/>
            </a:xfrm>
          </p:grpSpPr>
          <p:sp>
            <p:nvSpPr>
              <p:cNvPr id="53" name="Oval 87">
                <a:extLst>
                  <a:ext uri="{FF2B5EF4-FFF2-40B4-BE49-F238E27FC236}">
                    <a16:creationId xmlns:a16="http://schemas.microsoft.com/office/drawing/2014/main" id="{6C54CFA6-2F81-5E90-B909-16B09F26FE6B}"/>
                  </a:ext>
                </a:extLst>
              </p:cNvPr>
              <p:cNvSpPr/>
              <p:nvPr/>
            </p:nvSpPr>
            <p:spPr>
              <a:xfrm>
                <a:off x="5108331" y="1463790"/>
                <a:ext cx="374637" cy="374637"/>
              </a:xfrm>
              <a:prstGeom prst="ellipse">
                <a:avLst/>
              </a:prstGeom>
              <a:solidFill>
                <a:srgbClr val="19A695"/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4" name="Freeform: Shape 111">
                <a:extLst>
                  <a:ext uri="{FF2B5EF4-FFF2-40B4-BE49-F238E27FC236}">
                    <a16:creationId xmlns:a16="http://schemas.microsoft.com/office/drawing/2014/main" id="{299AC909-5B2B-EB19-CF77-D837EE9E835D}"/>
                  </a:ext>
                </a:extLst>
              </p:cNvPr>
              <p:cNvSpPr/>
              <p:nvPr/>
            </p:nvSpPr>
            <p:spPr>
              <a:xfrm>
                <a:off x="5167785" y="1523588"/>
                <a:ext cx="255882" cy="255676"/>
              </a:xfrm>
              <a:custGeom>
                <a:avLst/>
                <a:gdLst>
                  <a:gd name="connsiteX0" fmla="*/ 127864 w 255882"/>
                  <a:gd name="connsiteY0" fmla="*/ 81461 h 255676"/>
                  <a:gd name="connsiteX1" fmla="*/ 81805 w 255882"/>
                  <a:gd name="connsiteY1" fmla="*/ 127520 h 255676"/>
                  <a:gd name="connsiteX2" fmla="*/ 127864 w 255882"/>
                  <a:gd name="connsiteY2" fmla="*/ 173579 h 255676"/>
                  <a:gd name="connsiteX3" fmla="*/ 173923 w 255882"/>
                  <a:gd name="connsiteY3" fmla="*/ 127520 h 255676"/>
                  <a:gd name="connsiteX4" fmla="*/ 127864 w 255882"/>
                  <a:gd name="connsiteY4" fmla="*/ 81461 h 255676"/>
                  <a:gd name="connsiteX5" fmla="*/ 122296 w 255882"/>
                  <a:gd name="connsiteY5" fmla="*/ 86 h 255676"/>
                  <a:gd name="connsiteX6" fmla="*/ 127383 w 255882"/>
                  <a:gd name="connsiteY6" fmla="*/ 4211 h 255676"/>
                  <a:gd name="connsiteX7" fmla="*/ 132401 w 255882"/>
                  <a:gd name="connsiteY7" fmla="*/ 21809 h 255676"/>
                  <a:gd name="connsiteX8" fmla="*/ 145188 w 255882"/>
                  <a:gd name="connsiteY8" fmla="*/ 29027 h 255676"/>
                  <a:gd name="connsiteX9" fmla="*/ 149312 w 255882"/>
                  <a:gd name="connsiteY9" fmla="*/ 25452 h 255676"/>
                  <a:gd name="connsiteX10" fmla="*/ 158937 w 255882"/>
                  <a:gd name="connsiteY10" fmla="*/ 9160 h 255676"/>
                  <a:gd name="connsiteX11" fmla="*/ 166705 w 255882"/>
                  <a:gd name="connsiteY11" fmla="*/ 5929 h 255676"/>
                  <a:gd name="connsiteX12" fmla="*/ 174404 w 255882"/>
                  <a:gd name="connsiteY12" fmla="*/ 18372 h 255676"/>
                  <a:gd name="connsiteX13" fmla="*/ 172479 w 255882"/>
                  <a:gd name="connsiteY13" fmla="*/ 34046 h 255676"/>
                  <a:gd name="connsiteX14" fmla="*/ 172479 w 255882"/>
                  <a:gd name="connsiteY14" fmla="*/ 35695 h 255676"/>
                  <a:gd name="connsiteX15" fmla="*/ 186434 w 255882"/>
                  <a:gd name="connsiteY15" fmla="*/ 41882 h 255676"/>
                  <a:gd name="connsiteX16" fmla="*/ 201764 w 255882"/>
                  <a:gd name="connsiteY16" fmla="*/ 30402 h 255676"/>
                  <a:gd name="connsiteX17" fmla="*/ 211045 w 255882"/>
                  <a:gd name="connsiteY17" fmla="*/ 30540 h 255676"/>
                  <a:gd name="connsiteX18" fmla="*/ 212488 w 255882"/>
                  <a:gd name="connsiteY18" fmla="*/ 31777 h 255676"/>
                  <a:gd name="connsiteX19" fmla="*/ 214069 w 255882"/>
                  <a:gd name="connsiteY19" fmla="*/ 42364 h 255676"/>
                  <a:gd name="connsiteX20" fmla="*/ 205614 w 255882"/>
                  <a:gd name="connsiteY20" fmla="*/ 57418 h 255676"/>
                  <a:gd name="connsiteX21" fmla="*/ 206783 w 255882"/>
                  <a:gd name="connsiteY21" fmla="*/ 67180 h 255676"/>
                  <a:gd name="connsiteX22" fmla="*/ 215719 w 255882"/>
                  <a:gd name="connsiteY22" fmla="*/ 70755 h 255676"/>
                  <a:gd name="connsiteX23" fmla="*/ 233799 w 255882"/>
                  <a:gd name="connsiteY23" fmla="*/ 66011 h 255676"/>
                  <a:gd name="connsiteX24" fmla="*/ 241498 w 255882"/>
                  <a:gd name="connsiteY24" fmla="*/ 68967 h 255676"/>
                  <a:gd name="connsiteX25" fmla="*/ 243836 w 255882"/>
                  <a:gd name="connsiteY25" fmla="*/ 73573 h 255676"/>
                  <a:gd name="connsiteX26" fmla="*/ 241911 w 255882"/>
                  <a:gd name="connsiteY26" fmla="*/ 80379 h 255676"/>
                  <a:gd name="connsiteX27" fmla="*/ 226443 w 255882"/>
                  <a:gd name="connsiteY27" fmla="*/ 92684 h 255676"/>
                  <a:gd name="connsiteX28" fmla="*/ 223694 w 255882"/>
                  <a:gd name="connsiteY28" fmla="*/ 100177 h 255676"/>
                  <a:gd name="connsiteX29" fmla="*/ 224519 w 255882"/>
                  <a:gd name="connsiteY29" fmla="*/ 103202 h 255676"/>
                  <a:gd name="connsiteX30" fmla="*/ 230843 w 255882"/>
                  <a:gd name="connsiteY30" fmla="*/ 108633 h 255676"/>
                  <a:gd name="connsiteX31" fmla="*/ 249541 w 255882"/>
                  <a:gd name="connsiteY31" fmla="*/ 111176 h 255676"/>
                  <a:gd name="connsiteX32" fmla="*/ 255591 w 255882"/>
                  <a:gd name="connsiteY32" fmla="*/ 117157 h 255676"/>
                  <a:gd name="connsiteX33" fmla="*/ 255797 w 255882"/>
                  <a:gd name="connsiteY33" fmla="*/ 122519 h 255676"/>
                  <a:gd name="connsiteX34" fmla="*/ 251398 w 255882"/>
                  <a:gd name="connsiteY34" fmla="*/ 127675 h 255676"/>
                  <a:gd name="connsiteX35" fmla="*/ 233799 w 255882"/>
                  <a:gd name="connsiteY35" fmla="*/ 132693 h 255676"/>
                  <a:gd name="connsiteX36" fmla="*/ 226650 w 255882"/>
                  <a:gd name="connsiteY36" fmla="*/ 144586 h 255676"/>
                  <a:gd name="connsiteX37" fmla="*/ 230293 w 255882"/>
                  <a:gd name="connsiteY37" fmla="*/ 149398 h 255676"/>
                  <a:gd name="connsiteX38" fmla="*/ 246448 w 255882"/>
                  <a:gd name="connsiteY38" fmla="*/ 158884 h 255676"/>
                  <a:gd name="connsiteX39" fmla="*/ 249954 w 255882"/>
                  <a:gd name="connsiteY39" fmla="*/ 167065 h 255676"/>
                  <a:gd name="connsiteX40" fmla="*/ 249816 w 255882"/>
                  <a:gd name="connsiteY40" fmla="*/ 167890 h 255676"/>
                  <a:gd name="connsiteX41" fmla="*/ 240123 w 255882"/>
                  <a:gd name="connsiteY41" fmla="*/ 174833 h 255676"/>
                  <a:gd name="connsiteX42" fmla="*/ 223212 w 255882"/>
                  <a:gd name="connsiteY42" fmla="*/ 172702 h 255676"/>
                  <a:gd name="connsiteX43" fmla="*/ 214688 w 255882"/>
                  <a:gd name="connsiteY43" fmla="*/ 177102 h 255676"/>
                  <a:gd name="connsiteX44" fmla="*/ 214551 w 255882"/>
                  <a:gd name="connsiteY44" fmla="*/ 187276 h 255676"/>
                  <a:gd name="connsiteX45" fmla="*/ 225481 w 255882"/>
                  <a:gd name="connsiteY45" fmla="*/ 201712 h 255676"/>
                  <a:gd name="connsiteX46" fmla="*/ 225481 w 255882"/>
                  <a:gd name="connsiteY46" fmla="*/ 211130 h 255676"/>
                  <a:gd name="connsiteX47" fmla="*/ 225068 w 255882"/>
                  <a:gd name="connsiteY47" fmla="*/ 211611 h 255676"/>
                  <a:gd name="connsiteX48" fmla="*/ 213245 w 255882"/>
                  <a:gd name="connsiteY48" fmla="*/ 213948 h 255676"/>
                  <a:gd name="connsiteX49" fmla="*/ 198602 w 255882"/>
                  <a:gd name="connsiteY49" fmla="*/ 205699 h 255676"/>
                  <a:gd name="connsiteX50" fmla="*/ 188565 w 255882"/>
                  <a:gd name="connsiteY50" fmla="*/ 207143 h 255676"/>
                  <a:gd name="connsiteX51" fmla="*/ 185334 w 255882"/>
                  <a:gd name="connsiteY51" fmla="*/ 216217 h 255676"/>
                  <a:gd name="connsiteX52" fmla="*/ 190078 w 255882"/>
                  <a:gd name="connsiteY52" fmla="*/ 234503 h 255676"/>
                  <a:gd name="connsiteX53" fmla="*/ 187397 w 255882"/>
                  <a:gd name="connsiteY53" fmla="*/ 241377 h 255676"/>
                  <a:gd name="connsiteX54" fmla="*/ 182585 w 255882"/>
                  <a:gd name="connsiteY54" fmla="*/ 243852 h 255676"/>
                  <a:gd name="connsiteX55" fmla="*/ 175366 w 255882"/>
                  <a:gd name="connsiteY55" fmla="*/ 241859 h 255676"/>
                  <a:gd name="connsiteX56" fmla="*/ 164024 w 255882"/>
                  <a:gd name="connsiteY56" fmla="*/ 227491 h 255676"/>
                  <a:gd name="connsiteX57" fmla="*/ 149381 w 255882"/>
                  <a:gd name="connsiteY57" fmla="*/ 226254 h 255676"/>
                  <a:gd name="connsiteX58" fmla="*/ 147456 w 255882"/>
                  <a:gd name="connsiteY58" fmla="*/ 230103 h 255676"/>
                  <a:gd name="connsiteX59" fmla="*/ 144844 w 255882"/>
                  <a:gd name="connsiteY59" fmla="*/ 249008 h 255676"/>
                  <a:gd name="connsiteX60" fmla="*/ 139895 w 255882"/>
                  <a:gd name="connsiteY60" fmla="*/ 255676 h 255676"/>
                  <a:gd name="connsiteX61" fmla="*/ 131577 w 255882"/>
                  <a:gd name="connsiteY61" fmla="*/ 255676 h 255676"/>
                  <a:gd name="connsiteX62" fmla="*/ 127933 w 255882"/>
                  <a:gd name="connsiteY62" fmla="*/ 250589 h 255676"/>
                  <a:gd name="connsiteX63" fmla="*/ 122777 w 255882"/>
                  <a:gd name="connsiteY63" fmla="*/ 232372 h 255676"/>
                  <a:gd name="connsiteX64" fmla="*/ 116659 w 255882"/>
                  <a:gd name="connsiteY64" fmla="*/ 227010 h 255676"/>
                  <a:gd name="connsiteX65" fmla="*/ 112947 w 255882"/>
                  <a:gd name="connsiteY65" fmla="*/ 226597 h 255676"/>
                  <a:gd name="connsiteX66" fmla="*/ 106622 w 255882"/>
                  <a:gd name="connsiteY66" fmla="*/ 230103 h 255676"/>
                  <a:gd name="connsiteX67" fmla="*/ 105041 w 255882"/>
                  <a:gd name="connsiteY67" fmla="*/ 232784 h 255676"/>
                  <a:gd name="connsiteX68" fmla="*/ 96380 w 255882"/>
                  <a:gd name="connsiteY68" fmla="*/ 247427 h 255676"/>
                  <a:gd name="connsiteX69" fmla="*/ 89849 w 255882"/>
                  <a:gd name="connsiteY69" fmla="*/ 250108 h 255676"/>
                  <a:gd name="connsiteX70" fmla="*/ 84555 w 255882"/>
                  <a:gd name="connsiteY70" fmla="*/ 248320 h 255676"/>
                  <a:gd name="connsiteX71" fmla="*/ 80981 w 255882"/>
                  <a:gd name="connsiteY71" fmla="*/ 241652 h 255676"/>
                  <a:gd name="connsiteX72" fmla="*/ 83249 w 255882"/>
                  <a:gd name="connsiteY72" fmla="*/ 222885 h 255676"/>
                  <a:gd name="connsiteX73" fmla="*/ 78094 w 255882"/>
                  <a:gd name="connsiteY73" fmla="*/ 214155 h 255676"/>
                  <a:gd name="connsiteX74" fmla="*/ 68538 w 255882"/>
                  <a:gd name="connsiteY74" fmla="*/ 214636 h 255676"/>
                  <a:gd name="connsiteX75" fmla="*/ 55133 w 255882"/>
                  <a:gd name="connsiteY75" fmla="*/ 224810 h 255676"/>
                  <a:gd name="connsiteX76" fmla="*/ 43240 w 255882"/>
                  <a:gd name="connsiteY76" fmla="*/ 224123 h 255676"/>
                  <a:gd name="connsiteX77" fmla="*/ 42209 w 255882"/>
                  <a:gd name="connsiteY77" fmla="*/ 223091 h 255676"/>
                  <a:gd name="connsiteX78" fmla="*/ 41178 w 255882"/>
                  <a:gd name="connsiteY78" fmla="*/ 214842 h 255676"/>
                  <a:gd name="connsiteX79" fmla="*/ 50115 w 255882"/>
                  <a:gd name="connsiteY79" fmla="*/ 198893 h 255676"/>
                  <a:gd name="connsiteX80" fmla="*/ 51627 w 255882"/>
                  <a:gd name="connsiteY80" fmla="*/ 194013 h 255676"/>
                  <a:gd name="connsiteX81" fmla="*/ 39597 w 255882"/>
                  <a:gd name="connsiteY81" fmla="*/ 185420 h 255676"/>
                  <a:gd name="connsiteX82" fmla="*/ 21105 w 255882"/>
                  <a:gd name="connsiteY82" fmla="*/ 190232 h 255676"/>
                  <a:gd name="connsiteX83" fmla="*/ 15193 w 255882"/>
                  <a:gd name="connsiteY83" fmla="*/ 188238 h 255676"/>
                  <a:gd name="connsiteX84" fmla="*/ 12237 w 255882"/>
                  <a:gd name="connsiteY84" fmla="*/ 183014 h 255676"/>
                  <a:gd name="connsiteX85" fmla="*/ 14230 w 255882"/>
                  <a:gd name="connsiteY85" fmla="*/ 175314 h 255676"/>
                  <a:gd name="connsiteX86" fmla="*/ 27910 w 255882"/>
                  <a:gd name="connsiteY86" fmla="*/ 164453 h 255676"/>
                  <a:gd name="connsiteX87" fmla="*/ 31554 w 255882"/>
                  <a:gd name="connsiteY87" fmla="*/ 153385 h 255676"/>
                  <a:gd name="connsiteX88" fmla="*/ 24198 w 255882"/>
                  <a:gd name="connsiteY88" fmla="*/ 147198 h 255676"/>
                  <a:gd name="connsiteX89" fmla="*/ 6943 w 255882"/>
                  <a:gd name="connsiteY89" fmla="*/ 144861 h 255676"/>
                  <a:gd name="connsiteX90" fmla="*/ 138 w 255882"/>
                  <a:gd name="connsiteY90" fmla="*/ 140049 h 255676"/>
                  <a:gd name="connsiteX91" fmla="*/ 0 w 255882"/>
                  <a:gd name="connsiteY91" fmla="*/ 131525 h 255676"/>
                  <a:gd name="connsiteX92" fmla="*/ 5019 w 255882"/>
                  <a:gd name="connsiteY92" fmla="*/ 127881 h 255676"/>
                  <a:gd name="connsiteX93" fmla="*/ 22617 w 255882"/>
                  <a:gd name="connsiteY93" fmla="*/ 122931 h 255676"/>
                  <a:gd name="connsiteX94" fmla="*/ 28667 w 255882"/>
                  <a:gd name="connsiteY94" fmla="*/ 116194 h 255676"/>
                  <a:gd name="connsiteX95" fmla="*/ 29010 w 255882"/>
                  <a:gd name="connsiteY95" fmla="*/ 113307 h 255676"/>
                  <a:gd name="connsiteX96" fmla="*/ 25229 w 255882"/>
                  <a:gd name="connsiteY96" fmla="*/ 106295 h 255676"/>
                  <a:gd name="connsiteX97" fmla="*/ 9281 w 255882"/>
                  <a:gd name="connsiteY97" fmla="*/ 96946 h 255676"/>
                  <a:gd name="connsiteX98" fmla="*/ 5843 w 255882"/>
                  <a:gd name="connsiteY98" fmla="*/ 88560 h 255676"/>
                  <a:gd name="connsiteX99" fmla="*/ 6187 w 255882"/>
                  <a:gd name="connsiteY99" fmla="*/ 87391 h 255676"/>
                  <a:gd name="connsiteX100" fmla="*/ 15261 w 255882"/>
                  <a:gd name="connsiteY100" fmla="*/ 81135 h 255676"/>
                  <a:gd name="connsiteX101" fmla="*/ 32173 w 255882"/>
                  <a:gd name="connsiteY101" fmla="*/ 83060 h 255676"/>
                  <a:gd name="connsiteX102" fmla="*/ 40834 w 255882"/>
                  <a:gd name="connsiteY102" fmla="*/ 79073 h 255676"/>
                  <a:gd name="connsiteX103" fmla="*/ 40147 w 255882"/>
                  <a:gd name="connsiteY103" fmla="*/ 67318 h 255676"/>
                  <a:gd name="connsiteX104" fmla="*/ 29629 w 255882"/>
                  <a:gd name="connsiteY104" fmla="*/ 53363 h 255676"/>
                  <a:gd name="connsiteX105" fmla="*/ 29629 w 255882"/>
                  <a:gd name="connsiteY105" fmla="*/ 45595 h 255676"/>
                  <a:gd name="connsiteX106" fmla="*/ 33066 w 255882"/>
                  <a:gd name="connsiteY106" fmla="*/ 41745 h 255676"/>
                  <a:gd name="connsiteX107" fmla="*/ 40422 w 255882"/>
                  <a:gd name="connsiteY107" fmla="*/ 40920 h 255676"/>
                  <a:gd name="connsiteX108" fmla="*/ 56027 w 255882"/>
                  <a:gd name="connsiteY108" fmla="*/ 49719 h 255676"/>
                  <a:gd name="connsiteX109" fmla="*/ 69982 w 255882"/>
                  <a:gd name="connsiteY109" fmla="*/ 45801 h 255676"/>
                  <a:gd name="connsiteX110" fmla="*/ 70325 w 255882"/>
                  <a:gd name="connsiteY110" fmla="*/ 39751 h 255676"/>
                  <a:gd name="connsiteX111" fmla="*/ 65788 w 255882"/>
                  <a:gd name="connsiteY111" fmla="*/ 22221 h 255676"/>
                  <a:gd name="connsiteX112" fmla="*/ 69088 w 255882"/>
                  <a:gd name="connsiteY112" fmla="*/ 14110 h 255676"/>
                  <a:gd name="connsiteX113" fmla="*/ 71632 w 255882"/>
                  <a:gd name="connsiteY113" fmla="*/ 12735 h 255676"/>
                  <a:gd name="connsiteX114" fmla="*/ 81118 w 255882"/>
                  <a:gd name="connsiteY114" fmla="*/ 15072 h 255676"/>
                  <a:gd name="connsiteX115" fmla="*/ 92049 w 255882"/>
                  <a:gd name="connsiteY115" fmla="*/ 28958 h 255676"/>
                  <a:gd name="connsiteX116" fmla="*/ 106966 w 255882"/>
                  <a:gd name="connsiteY116" fmla="*/ 28890 h 255676"/>
                  <a:gd name="connsiteX117" fmla="*/ 108754 w 255882"/>
                  <a:gd name="connsiteY117" fmla="*/ 22565 h 255676"/>
                  <a:gd name="connsiteX118" fmla="*/ 110953 w 255882"/>
                  <a:gd name="connsiteY118" fmla="*/ 6479 h 255676"/>
                  <a:gd name="connsiteX119" fmla="*/ 116934 w 255882"/>
                  <a:gd name="connsiteY119" fmla="*/ 292 h 255676"/>
                  <a:gd name="connsiteX120" fmla="*/ 122296 w 255882"/>
                  <a:gd name="connsiteY120" fmla="*/ 86 h 255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</a:cxnLst>
                <a:rect l="l" t="t" r="r" b="b"/>
                <a:pathLst>
                  <a:path w="255882" h="255676">
                    <a:moveTo>
                      <a:pt x="127864" y="81461"/>
                    </a:moveTo>
                    <a:cubicBezTo>
                      <a:pt x="102426" y="81461"/>
                      <a:pt x="81805" y="102082"/>
                      <a:pt x="81805" y="127520"/>
                    </a:cubicBezTo>
                    <a:cubicBezTo>
                      <a:pt x="81805" y="152958"/>
                      <a:pt x="102426" y="173579"/>
                      <a:pt x="127864" y="173579"/>
                    </a:cubicBezTo>
                    <a:cubicBezTo>
                      <a:pt x="153302" y="173579"/>
                      <a:pt x="173923" y="152958"/>
                      <a:pt x="173923" y="127520"/>
                    </a:cubicBezTo>
                    <a:cubicBezTo>
                      <a:pt x="173923" y="102082"/>
                      <a:pt x="153302" y="81461"/>
                      <a:pt x="127864" y="81461"/>
                    </a:cubicBezTo>
                    <a:close/>
                    <a:moveTo>
                      <a:pt x="122296" y="86"/>
                    </a:moveTo>
                    <a:cubicBezTo>
                      <a:pt x="124908" y="223"/>
                      <a:pt x="126696" y="1598"/>
                      <a:pt x="127383" y="4211"/>
                    </a:cubicBezTo>
                    <a:cubicBezTo>
                      <a:pt x="129033" y="10054"/>
                      <a:pt x="130752" y="15966"/>
                      <a:pt x="132401" y="21809"/>
                    </a:cubicBezTo>
                    <a:cubicBezTo>
                      <a:pt x="134120" y="27790"/>
                      <a:pt x="139070" y="30608"/>
                      <a:pt x="145188" y="29027"/>
                    </a:cubicBezTo>
                    <a:cubicBezTo>
                      <a:pt x="147181" y="28546"/>
                      <a:pt x="148350" y="27102"/>
                      <a:pt x="149312" y="25452"/>
                    </a:cubicBezTo>
                    <a:cubicBezTo>
                      <a:pt x="152475" y="20022"/>
                      <a:pt x="155706" y="14591"/>
                      <a:pt x="158937" y="9160"/>
                    </a:cubicBezTo>
                    <a:cubicBezTo>
                      <a:pt x="160999" y="5654"/>
                      <a:pt x="162786" y="4898"/>
                      <a:pt x="166705" y="5929"/>
                    </a:cubicBezTo>
                    <a:cubicBezTo>
                      <a:pt x="174542" y="7923"/>
                      <a:pt x="175573" y="9641"/>
                      <a:pt x="174404" y="18372"/>
                    </a:cubicBezTo>
                    <a:cubicBezTo>
                      <a:pt x="173717" y="23596"/>
                      <a:pt x="173098" y="28821"/>
                      <a:pt x="172479" y="34046"/>
                    </a:cubicBezTo>
                    <a:cubicBezTo>
                      <a:pt x="172410" y="34595"/>
                      <a:pt x="172410" y="35145"/>
                      <a:pt x="172479" y="35695"/>
                    </a:cubicBezTo>
                    <a:cubicBezTo>
                      <a:pt x="173373" y="41264"/>
                      <a:pt x="181828" y="45113"/>
                      <a:pt x="186434" y="41882"/>
                    </a:cubicBezTo>
                    <a:cubicBezTo>
                      <a:pt x="191659" y="38170"/>
                      <a:pt x="196677" y="34252"/>
                      <a:pt x="201764" y="30402"/>
                    </a:cubicBezTo>
                    <a:cubicBezTo>
                      <a:pt x="205476" y="27584"/>
                      <a:pt x="207333" y="27652"/>
                      <a:pt x="211045" y="30540"/>
                    </a:cubicBezTo>
                    <a:cubicBezTo>
                      <a:pt x="211526" y="30952"/>
                      <a:pt x="212007" y="31296"/>
                      <a:pt x="212488" y="31777"/>
                    </a:cubicBezTo>
                    <a:cubicBezTo>
                      <a:pt x="216819" y="35902"/>
                      <a:pt x="217025" y="37139"/>
                      <a:pt x="214069" y="42364"/>
                    </a:cubicBezTo>
                    <a:cubicBezTo>
                      <a:pt x="211251" y="47382"/>
                      <a:pt x="208570" y="52469"/>
                      <a:pt x="205614" y="57418"/>
                    </a:cubicBezTo>
                    <a:cubicBezTo>
                      <a:pt x="203483" y="61062"/>
                      <a:pt x="204445" y="64087"/>
                      <a:pt x="206783" y="67180"/>
                    </a:cubicBezTo>
                    <a:cubicBezTo>
                      <a:pt x="209120" y="70274"/>
                      <a:pt x="211801" y="71786"/>
                      <a:pt x="215719" y="70755"/>
                    </a:cubicBezTo>
                    <a:cubicBezTo>
                      <a:pt x="221769" y="69174"/>
                      <a:pt x="227818" y="67661"/>
                      <a:pt x="233799" y="66011"/>
                    </a:cubicBezTo>
                    <a:cubicBezTo>
                      <a:pt x="237649" y="64980"/>
                      <a:pt x="239367" y="65599"/>
                      <a:pt x="241498" y="68967"/>
                    </a:cubicBezTo>
                    <a:cubicBezTo>
                      <a:pt x="242461" y="70411"/>
                      <a:pt x="243286" y="71923"/>
                      <a:pt x="243836" y="73573"/>
                    </a:cubicBezTo>
                    <a:cubicBezTo>
                      <a:pt x="244867" y="76529"/>
                      <a:pt x="244385" y="78385"/>
                      <a:pt x="241911" y="80379"/>
                    </a:cubicBezTo>
                    <a:cubicBezTo>
                      <a:pt x="236755" y="84504"/>
                      <a:pt x="231668" y="88628"/>
                      <a:pt x="226443" y="92684"/>
                    </a:cubicBezTo>
                    <a:cubicBezTo>
                      <a:pt x="223831" y="94678"/>
                      <a:pt x="223144" y="97152"/>
                      <a:pt x="223694" y="100177"/>
                    </a:cubicBezTo>
                    <a:cubicBezTo>
                      <a:pt x="223900" y="101208"/>
                      <a:pt x="224244" y="102171"/>
                      <a:pt x="224519" y="103202"/>
                    </a:cubicBezTo>
                    <a:cubicBezTo>
                      <a:pt x="225412" y="106433"/>
                      <a:pt x="227543" y="108220"/>
                      <a:pt x="230843" y="108633"/>
                    </a:cubicBezTo>
                    <a:cubicBezTo>
                      <a:pt x="237099" y="109458"/>
                      <a:pt x="243354" y="110351"/>
                      <a:pt x="249541" y="111176"/>
                    </a:cubicBezTo>
                    <a:cubicBezTo>
                      <a:pt x="253254" y="111657"/>
                      <a:pt x="255178" y="113445"/>
                      <a:pt x="255591" y="117157"/>
                    </a:cubicBezTo>
                    <a:cubicBezTo>
                      <a:pt x="255797" y="118944"/>
                      <a:pt x="256003" y="120732"/>
                      <a:pt x="255797" y="122519"/>
                    </a:cubicBezTo>
                    <a:cubicBezTo>
                      <a:pt x="255453" y="125337"/>
                      <a:pt x="254010" y="126919"/>
                      <a:pt x="251398" y="127675"/>
                    </a:cubicBezTo>
                    <a:cubicBezTo>
                      <a:pt x="245554" y="129325"/>
                      <a:pt x="239642" y="130974"/>
                      <a:pt x="233799" y="132693"/>
                    </a:cubicBezTo>
                    <a:cubicBezTo>
                      <a:pt x="228093" y="134343"/>
                      <a:pt x="225481" y="138674"/>
                      <a:pt x="226650" y="144586"/>
                    </a:cubicBezTo>
                    <a:cubicBezTo>
                      <a:pt x="227062" y="146854"/>
                      <a:pt x="228368" y="148298"/>
                      <a:pt x="230293" y="149398"/>
                    </a:cubicBezTo>
                    <a:cubicBezTo>
                      <a:pt x="235655" y="152560"/>
                      <a:pt x="241017" y="155722"/>
                      <a:pt x="246448" y="158884"/>
                    </a:cubicBezTo>
                    <a:cubicBezTo>
                      <a:pt x="250435" y="161222"/>
                      <a:pt x="251054" y="162597"/>
                      <a:pt x="249954" y="167065"/>
                    </a:cubicBezTo>
                    <a:cubicBezTo>
                      <a:pt x="249885" y="167340"/>
                      <a:pt x="249885" y="167615"/>
                      <a:pt x="249816" y="167890"/>
                    </a:cubicBezTo>
                    <a:cubicBezTo>
                      <a:pt x="248166" y="173321"/>
                      <a:pt x="246310" y="176002"/>
                      <a:pt x="240123" y="174833"/>
                    </a:cubicBezTo>
                    <a:cubicBezTo>
                      <a:pt x="234555" y="173733"/>
                      <a:pt x="228849" y="173527"/>
                      <a:pt x="223212" y="172702"/>
                    </a:cubicBezTo>
                    <a:cubicBezTo>
                      <a:pt x="219225" y="172152"/>
                      <a:pt x="216613" y="173733"/>
                      <a:pt x="214688" y="177102"/>
                    </a:cubicBezTo>
                    <a:cubicBezTo>
                      <a:pt x="212695" y="180539"/>
                      <a:pt x="211801" y="183770"/>
                      <a:pt x="214551" y="187276"/>
                    </a:cubicBezTo>
                    <a:cubicBezTo>
                      <a:pt x="218263" y="192019"/>
                      <a:pt x="221838" y="196900"/>
                      <a:pt x="225481" y="201712"/>
                    </a:cubicBezTo>
                    <a:cubicBezTo>
                      <a:pt x="228506" y="205630"/>
                      <a:pt x="228506" y="207212"/>
                      <a:pt x="225481" y="211130"/>
                    </a:cubicBezTo>
                    <a:cubicBezTo>
                      <a:pt x="225343" y="211267"/>
                      <a:pt x="225206" y="211474"/>
                      <a:pt x="225068" y="211611"/>
                    </a:cubicBezTo>
                    <a:cubicBezTo>
                      <a:pt x="221081" y="215873"/>
                      <a:pt x="219500" y="217729"/>
                      <a:pt x="213245" y="213948"/>
                    </a:cubicBezTo>
                    <a:cubicBezTo>
                      <a:pt x="208432" y="211061"/>
                      <a:pt x="203345" y="208586"/>
                      <a:pt x="198602" y="205699"/>
                    </a:cubicBezTo>
                    <a:cubicBezTo>
                      <a:pt x="194684" y="203362"/>
                      <a:pt x="191659" y="204737"/>
                      <a:pt x="188565" y="207143"/>
                    </a:cubicBezTo>
                    <a:cubicBezTo>
                      <a:pt x="185472" y="209480"/>
                      <a:pt x="184234" y="212299"/>
                      <a:pt x="185334" y="216217"/>
                    </a:cubicBezTo>
                    <a:cubicBezTo>
                      <a:pt x="187053" y="222267"/>
                      <a:pt x="188565" y="228385"/>
                      <a:pt x="190078" y="234503"/>
                    </a:cubicBezTo>
                    <a:cubicBezTo>
                      <a:pt x="190903" y="237803"/>
                      <a:pt x="190215" y="239590"/>
                      <a:pt x="187397" y="241377"/>
                    </a:cubicBezTo>
                    <a:cubicBezTo>
                      <a:pt x="185884" y="242340"/>
                      <a:pt x="184303" y="243233"/>
                      <a:pt x="182585" y="243852"/>
                    </a:cubicBezTo>
                    <a:cubicBezTo>
                      <a:pt x="179560" y="244952"/>
                      <a:pt x="177360" y="244402"/>
                      <a:pt x="175366" y="241859"/>
                    </a:cubicBezTo>
                    <a:cubicBezTo>
                      <a:pt x="171585" y="237115"/>
                      <a:pt x="167805" y="232303"/>
                      <a:pt x="164024" y="227491"/>
                    </a:cubicBezTo>
                    <a:cubicBezTo>
                      <a:pt x="160380" y="222954"/>
                      <a:pt x="153781" y="222335"/>
                      <a:pt x="149381" y="226254"/>
                    </a:cubicBezTo>
                    <a:cubicBezTo>
                      <a:pt x="148213" y="227285"/>
                      <a:pt x="147663" y="228591"/>
                      <a:pt x="147456" y="230103"/>
                    </a:cubicBezTo>
                    <a:cubicBezTo>
                      <a:pt x="146563" y="236428"/>
                      <a:pt x="145532" y="242683"/>
                      <a:pt x="144844" y="249008"/>
                    </a:cubicBezTo>
                    <a:cubicBezTo>
                      <a:pt x="144432" y="252308"/>
                      <a:pt x="143126" y="254645"/>
                      <a:pt x="139895" y="255676"/>
                    </a:cubicBezTo>
                    <a:cubicBezTo>
                      <a:pt x="137145" y="255676"/>
                      <a:pt x="134326" y="255676"/>
                      <a:pt x="131577" y="255676"/>
                    </a:cubicBezTo>
                    <a:cubicBezTo>
                      <a:pt x="129652" y="254507"/>
                      <a:pt x="128552" y="252789"/>
                      <a:pt x="127933" y="250589"/>
                    </a:cubicBezTo>
                    <a:cubicBezTo>
                      <a:pt x="126283" y="244540"/>
                      <a:pt x="124427" y="238490"/>
                      <a:pt x="122777" y="232372"/>
                    </a:cubicBezTo>
                    <a:cubicBezTo>
                      <a:pt x="121884" y="229141"/>
                      <a:pt x="119890" y="227422"/>
                      <a:pt x="116659" y="227010"/>
                    </a:cubicBezTo>
                    <a:cubicBezTo>
                      <a:pt x="115422" y="226872"/>
                      <a:pt x="114184" y="226666"/>
                      <a:pt x="112947" y="226597"/>
                    </a:cubicBezTo>
                    <a:cubicBezTo>
                      <a:pt x="110060" y="226391"/>
                      <a:pt x="108066" y="227697"/>
                      <a:pt x="106622" y="230103"/>
                    </a:cubicBezTo>
                    <a:cubicBezTo>
                      <a:pt x="106072" y="230997"/>
                      <a:pt x="105591" y="231891"/>
                      <a:pt x="105041" y="232784"/>
                    </a:cubicBezTo>
                    <a:cubicBezTo>
                      <a:pt x="102154" y="237665"/>
                      <a:pt x="99335" y="242615"/>
                      <a:pt x="96380" y="247427"/>
                    </a:cubicBezTo>
                    <a:cubicBezTo>
                      <a:pt x="94798" y="250108"/>
                      <a:pt x="92873" y="250795"/>
                      <a:pt x="89849" y="250108"/>
                    </a:cubicBezTo>
                    <a:cubicBezTo>
                      <a:pt x="87993" y="249695"/>
                      <a:pt x="86274" y="249077"/>
                      <a:pt x="84555" y="248320"/>
                    </a:cubicBezTo>
                    <a:cubicBezTo>
                      <a:pt x="81531" y="246877"/>
                      <a:pt x="80568" y="245021"/>
                      <a:pt x="80981" y="241652"/>
                    </a:cubicBezTo>
                    <a:cubicBezTo>
                      <a:pt x="81737" y="235397"/>
                      <a:pt x="82356" y="229141"/>
                      <a:pt x="83249" y="222885"/>
                    </a:cubicBezTo>
                    <a:cubicBezTo>
                      <a:pt x="83868" y="218486"/>
                      <a:pt x="81531" y="216080"/>
                      <a:pt x="78094" y="214155"/>
                    </a:cubicBezTo>
                    <a:cubicBezTo>
                      <a:pt x="74725" y="212299"/>
                      <a:pt x="71700" y="212024"/>
                      <a:pt x="68538" y="214636"/>
                    </a:cubicBezTo>
                    <a:cubicBezTo>
                      <a:pt x="64139" y="218142"/>
                      <a:pt x="59533" y="221373"/>
                      <a:pt x="55133" y="224810"/>
                    </a:cubicBezTo>
                    <a:cubicBezTo>
                      <a:pt x="50665" y="228316"/>
                      <a:pt x="48740" y="229072"/>
                      <a:pt x="43240" y="224123"/>
                    </a:cubicBezTo>
                    <a:cubicBezTo>
                      <a:pt x="42897" y="223779"/>
                      <a:pt x="42553" y="223435"/>
                      <a:pt x="42209" y="223091"/>
                    </a:cubicBezTo>
                    <a:cubicBezTo>
                      <a:pt x="39528" y="220342"/>
                      <a:pt x="39253" y="218211"/>
                      <a:pt x="41178" y="214842"/>
                    </a:cubicBezTo>
                    <a:cubicBezTo>
                      <a:pt x="44134" y="209549"/>
                      <a:pt x="47159" y="204187"/>
                      <a:pt x="50115" y="198893"/>
                    </a:cubicBezTo>
                    <a:cubicBezTo>
                      <a:pt x="50940" y="197381"/>
                      <a:pt x="51833" y="195869"/>
                      <a:pt x="51627" y="194013"/>
                    </a:cubicBezTo>
                    <a:cubicBezTo>
                      <a:pt x="51146" y="188444"/>
                      <a:pt x="44959" y="184045"/>
                      <a:pt x="39597" y="185420"/>
                    </a:cubicBezTo>
                    <a:cubicBezTo>
                      <a:pt x="33410" y="187001"/>
                      <a:pt x="27223" y="188582"/>
                      <a:pt x="21105" y="190232"/>
                    </a:cubicBezTo>
                    <a:cubicBezTo>
                      <a:pt x="18630" y="190919"/>
                      <a:pt x="16774" y="190163"/>
                      <a:pt x="15193" y="188238"/>
                    </a:cubicBezTo>
                    <a:cubicBezTo>
                      <a:pt x="13887" y="186657"/>
                      <a:pt x="13062" y="184870"/>
                      <a:pt x="12237" y="183014"/>
                    </a:cubicBezTo>
                    <a:cubicBezTo>
                      <a:pt x="10862" y="179783"/>
                      <a:pt x="11481" y="177445"/>
                      <a:pt x="14230" y="175314"/>
                    </a:cubicBezTo>
                    <a:cubicBezTo>
                      <a:pt x="18767" y="171671"/>
                      <a:pt x="23373" y="168096"/>
                      <a:pt x="27910" y="164453"/>
                    </a:cubicBezTo>
                    <a:cubicBezTo>
                      <a:pt x="32722" y="160741"/>
                      <a:pt x="33135" y="159159"/>
                      <a:pt x="31554" y="153385"/>
                    </a:cubicBezTo>
                    <a:cubicBezTo>
                      <a:pt x="30454" y="149604"/>
                      <a:pt x="28185" y="147611"/>
                      <a:pt x="24198" y="147198"/>
                    </a:cubicBezTo>
                    <a:cubicBezTo>
                      <a:pt x="18424" y="146579"/>
                      <a:pt x="12718" y="145479"/>
                      <a:pt x="6943" y="144861"/>
                    </a:cubicBezTo>
                    <a:cubicBezTo>
                      <a:pt x="3644" y="144517"/>
                      <a:pt x="1306" y="143211"/>
                      <a:pt x="138" y="140049"/>
                    </a:cubicBezTo>
                    <a:cubicBezTo>
                      <a:pt x="0" y="137093"/>
                      <a:pt x="0" y="134343"/>
                      <a:pt x="0" y="131525"/>
                    </a:cubicBezTo>
                    <a:cubicBezTo>
                      <a:pt x="1100" y="129462"/>
                      <a:pt x="2819" y="128431"/>
                      <a:pt x="5019" y="127881"/>
                    </a:cubicBezTo>
                    <a:cubicBezTo>
                      <a:pt x="10931" y="126300"/>
                      <a:pt x="16705" y="124513"/>
                      <a:pt x="22617" y="122931"/>
                    </a:cubicBezTo>
                    <a:cubicBezTo>
                      <a:pt x="26192" y="121969"/>
                      <a:pt x="28323" y="119975"/>
                      <a:pt x="28667" y="116194"/>
                    </a:cubicBezTo>
                    <a:cubicBezTo>
                      <a:pt x="28735" y="115232"/>
                      <a:pt x="28873" y="114270"/>
                      <a:pt x="29010" y="113307"/>
                    </a:cubicBezTo>
                    <a:cubicBezTo>
                      <a:pt x="29354" y="110076"/>
                      <a:pt x="27910" y="107876"/>
                      <a:pt x="25229" y="106295"/>
                    </a:cubicBezTo>
                    <a:cubicBezTo>
                      <a:pt x="19867" y="103202"/>
                      <a:pt x="14574" y="100040"/>
                      <a:pt x="9281" y="96946"/>
                    </a:cubicBezTo>
                    <a:cubicBezTo>
                      <a:pt x="5362" y="94678"/>
                      <a:pt x="4675" y="92959"/>
                      <a:pt x="5843" y="88560"/>
                    </a:cubicBezTo>
                    <a:cubicBezTo>
                      <a:pt x="5981" y="88147"/>
                      <a:pt x="6050" y="87735"/>
                      <a:pt x="6187" y="87391"/>
                    </a:cubicBezTo>
                    <a:cubicBezTo>
                      <a:pt x="7906" y="81685"/>
                      <a:pt x="9418" y="80585"/>
                      <a:pt x="15261" y="81135"/>
                    </a:cubicBezTo>
                    <a:cubicBezTo>
                      <a:pt x="20898" y="81685"/>
                      <a:pt x="26535" y="82304"/>
                      <a:pt x="32173" y="83060"/>
                    </a:cubicBezTo>
                    <a:cubicBezTo>
                      <a:pt x="36641" y="83610"/>
                      <a:pt x="38566" y="82854"/>
                      <a:pt x="40834" y="79073"/>
                    </a:cubicBezTo>
                    <a:cubicBezTo>
                      <a:pt x="44065" y="73848"/>
                      <a:pt x="43928" y="72198"/>
                      <a:pt x="40147" y="67318"/>
                    </a:cubicBezTo>
                    <a:cubicBezTo>
                      <a:pt x="36572" y="62712"/>
                      <a:pt x="33066" y="58037"/>
                      <a:pt x="29629" y="53363"/>
                    </a:cubicBezTo>
                    <a:cubicBezTo>
                      <a:pt x="27567" y="50613"/>
                      <a:pt x="27567" y="48344"/>
                      <a:pt x="29629" y="45595"/>
                    </a:cubicBezTo>
                    <a:cubicBezTo>
                      <a:pt x="30660" y="44220"/>
                      <a:pt x="31760" y="42845"/>
                      <a:pt x="33066" y="41745"/>
                    </a:cubicBezTo>
                    <a:cubicBezTo>
                      <a:pt x="35678" y="39545"/>
                      <a:pt x="37466" y="39270"/>
                      <a:pt x="40422" y="40920"/>
                    </a:cubicBezTo>
                    <a:cubicBezTo>
                      <a:pt x="45646" y="43807"/>
                      <a:pt x="51008" y="46488"/>
                      <a:pt x="56027" y="49719"/>
                    </a:cubicBezTo>
                    <a:cubicBezTo>
                      <a:pt x="61801" y="53431"/>
                      <a:pt x="65788" y="50957"/>
                      <a:pt x="69982" y="45801"/>
                    </a:cubicBezTo>
                    <a:cubicBezTo>
                      <a:pt x="71357" y="44082"/>
                      <a:pt x="70875" y="41814"/>
                      <a:pt x="70325" y="39751"/>
                    </a:cubicBezTo>
                    <a:cubicBezTo>
                      <a:pt x="68813" y="33908"/>
                      <a:pt x="67301" y="28065"/>
                      <a:pt x="65788" y="22221"/>
                    </a:cubicBezTo>
                    <a:cubicBezTo>
                      <a:pt x="64688" y="18028"/>
                      <a:pt x="65376" y="16309"/>
                      <a:pt x="69088" y="14110"/>
                    </a:cubicBezTo>
                    <a:cubicBezTo>
                      <a:pt x="69913" y="13628"/>
                      <a:pt x="70738" y="13147"/>
                      <a:pt x="71632" y="12735"/>
                    </a:cubicBezTo>
                    <a:cubicBezTo>
                      <a:pt x="76100" y="10672"/>
                      <a:pt x="78094" y="11154"/>
                      <a:pt x="81118" y="15072"/>
                    </a:cubicBezTo>
                    <a:cubicBezTo>
                      <a:pt x="84762" y="19678"/>
                      <a:pt x="88405" y="24353"/>
                      <a:pt x="92049" y="28958"/>
                    </a:cubicBezTo>
                    <a:cubicBezTo>
                      <a:pt x="95486" y="33221"/>
                      <a:pt x="103529" y="33221"/>
                      <a:pt x="106966" y="28890"/>
                    </a:cubicBezTo>
                    <a:cubicBezTo>
                      <a:pt x="108410" y="27034"/>
                      <a:pt x="108410" y="24696"/>
                      <a:pt x="108754" y="22565"/>
                    </a:cubicBezTo>
                    <a:cubicBezTo>
                      <a:pt x="109578" y="17203"/>
                      <a:pt x="110266" y="11841"/>
                      <a:pt x="110953" y="6479"/>
                    </a:cubicBezTo>
                    <a:cubicBezTo>
                      <a:pt x="111503" y="2217"/>
                      <a:pt x="112672" y="1048"/>
                      <a:pt x="116934" y="292"/>
                    </a:cubicBezTo>
                    <a:cubicBezTo>
                      <a:pt x="118721" y="-52"/>
                      <a:pt x="120509" y="-52"/>
                      <a:pt x="122296" y="86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endParaRPr>
              </a:p>
            </p:txBody>
          </p:sp>
        </p:grpSp>
      </p:grpSp>
      <p:grpSp>
        <p:nvGrpSpPr>
          <p:cNvPr id="70" name="Group 3">
            <a:extLst>
              <a:ext uri="{FF2B5EF4-FFF2-40B4-BE49-F238E27FC236}">
                <a16:creationId xmlns:a16="http://schemas.microsoft.com/office/drawing/2014/main" id="{84AFE2D8-B8FE-4230-F87F-4B7F70B9772E}"/>
              </a:ext>
            </a:extLst>
          </p:cNvPr>
          <p:cNvGrpSpPr/>
          <p:nvPr/>
        </p:nvGrpSpPr>
        <p:grpSpPr>
          <a:xfrm rot="6424489" flipH="1">
            <a:off x="8741307" y="3164601"/>
            <a:ext cx="731897" cy="1265041"/>
            <a:chOff x="2904492" y="1491640"/>
            <a:chExt cx="719484" cy="1265041"/>
          </a:xfrm>
        </p:grpSpPr>
        <p:grpSp>
          <p:nvGrpSpPr>
            <p:cNvPr id="71" name="Group 113">
              <a:extLst>
                <a:ext uri="{FF2B5EF4-FFF2-40B4-BE49-F238E27FC236}">
                  <a16:creationId xmlns:a16="http://schemas.microsoft.com/office/drawing/2014/main" id="{6BB1CED6-3BEE-4A3E-460E-0AD75238FF35}"/>
                </a:ext>
              </a:extLst>
            </p:cNvPr>
            <p:cNvGrpSpPr/>
            <p:nvPr/>
          </p:nvGrpSpPr>
          <p:grpSpPr>
            <a:xfrm rot="3348710">
              <a:off x="2921335" y="2054040"/>
              <a:ext cx="827730" cy="577552"/>
              <a:chOff x="5405974" y="1533288"/>
              <a:chExt cx="608646" cy="424685"/>
            </a:xfrm>
          </p:grpSpPr>
          <p:sp>
            <p:nvSpPr>
              <p:cNvPr id="75" name="Trapezoid 89">
                <a:extLst>
                  <a:ext uri="{FF2B5EF4-FFF2-40B4-BE49-F238E27FC236}">
                    <a16:creationId xmlns:a16="http://schemas.microsoft.com/office/drawing/2014/main" id="{18E67101-158C-4D52-9231-6D269A87AD8B}"/>
                  </a:ext>
                </a:extLst>
              </p:cNvPr>
              <p:cNvSpPr/>
              <p:nvPr/>
            </p:nvSpPr>
            <p:spPr>
              <a:xfrm rot="5912136" flipH="1">
                <a:off x="5633173" y="1617814"/>
                <a:ext cx="141626" cy="93186"/>
              </a:xfrm>
              <a:prstGeom prst="trapezoid">
                <a:avLst>
                  <a:gd name="adj" fmla="val 12383"/>
                </a:avLst>
              </a:prstGeom>
              <a:solidFill>
                <a:srgbClr val="19A695">
                  <a:lumMod val="50000"/>
                </a:srgbClr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6" name="Trapezoid 93">
                <a:extLst>
                  <a:ext uri="{FF2B5EF4-FFF2-40B4-BE49-F238E27FC236}">
                    <a16:creationId xmlns:a16="http://schemas.microsoft.com/office/drawing/2014/main" id="{7DF9A105-A0E5-0233-1A49-75DFEFA77975}"/>
                  </a:ext>
                </a:extLst>
              </p:cNvPr>
              <p:cNvSpPr/>
              <p:nvPr/>
            </p:nvSpPr>
            <p:spPr>
              <a:xfrm rot="7277434" flipH="1">
                <a:off x="5857778" y="1735728"/>
                <a:ext cx="103331" cy="96694"/>
              </a:xfrm>
              <a:prstGeom prst="trapezoid">
                <a:avLst>
                  <a:gd name="adj" fmla="val 12383"/>
                </a:avLst>
              </a:prstGeom>
              <a:solidFill>
                <a:srgbClr val="19A695">
                  <a:lumMod val="50000"/>
                </a:srgbClr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7" name="Trapezoid 88">
                <a:extLst>
                  <a:ext uri="{FF2B5EF4-FFF2-40B4-BE49-F238E27FC236}">
                    <a16:creationId xmlns:a16="http://schemas.microsoft.com/office/drawing/2014/main" id="{ED50AFFC-57F9-598B-4C3A-FDAFD6439C47}"/>
                  </a:ext>
                </a:extLst>
              </p:cNvPr>
              <p:cNvSpPr/>
              <p:nvPr/>
            </p:nvSpPr>
            <p:spPr>
              <a:xfrm rot="5912136" flipH="1">
                <a:off x="5438996" y="1500266"/>
                <a:ext cx="200130" cy="266173"/>
              </a:xfrm>
              <a:prstGeom prst="trapezoid">
                <a:avLst>
                  <a:gd name="adj" fmla="val 12383"/>
                </a:avLst>
              </a:prstGeom>
              <a:solidFill>
                <a:srgbClr val="19A695"/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8" name="Trapezoid 92">
                <a:extLst>
                  <a:ext uri="{FF2B5EF4-FFF2-40B4-BE49-F238E27FC236}">
                    <a16:creationId xmlns:a16="http://schemas.microsoft.com/office/drawing/2014/main" id="{DC3E72F8-E838-9872-8FF8-80BB51771697}"/>
                  </a:ext>
                </a:extLst>
              </p:cNvPr>
              <p:cNvSpPr/>
              <p:nvPr/>
            </p:nvSpPr>
            <p:spPr>
              <a:xfrm rot="7277434" flipH="1">
                <a:off x="5727739" y="1619233"/>
                <a:ext cx="146016" cy="194202"/>
              </a:xfrm>
              <a:prstGeom prst="trapezoid">
                <a:avLst>
                  <a:gd name="adj" fmla="val 12383"/>
                </a:avLst>
              </a:prstGeom>
              <a:solidFill>
                <a:srgbClr val="19A695"/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9" name="Trapezoid 91">
                <a:extLst>
                  <a:ext uri="{FF2B5EF4-FFF2-40B4-BE49-F238E27FC236}">
                    <a16:creationId xmlns:a16="http://schemas.microsoft.com/office/drawing/2014/main" id="{42CCF7F2-57E1-D02A-D86C-55A9A73BFF88}"/>
                  </a:ext>
                </a:extLst>
              </p:cNvPr>
              <p:cNvSpPr/>
              <p:nvPr/>
            </p:nvSpPr>
            <p:spPr>
              <a:xfrm rot="8867088" flipH="1">
                <a:off x="5921123" y="1778027"/>
                <a:ext cx="93497" cy="179946"/>
              </a:xfrm>
              <a:prstGeom prst="trapezoid">
                <a:avLst>
                  <a:gd name="adj" fmla="val 12383"/>
                </a:avLst>
              </a:prstGeom>
              <a:solidFill>
                <a:srgbClr val="19A695"/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72" name="Group 112">
              <a:extLst>
                <a:ext uri="{FF2B5EF4-FFF2-40B4-BE49-F238E27FC236}">
                  <a16:creationId xmlns:a16="http://schemas.microsoft.com/office/drawing/2014/main" id="{0BB3DFCF-0FA1-B880-E6DC-58193B60AC04}"/>
                </a:ext>
              </a:extLst>
            </p:cNvPr>
            <p:cNvGrpSpPr/>
            <p:nvPr/>
          </p:nvGrpSpPr>
          <p:grpSpPr>
            <a:xfrm rot="3536101">
              <a:off x="2904493" y="1491639"/>
              <a:ext cx="509488" cy="509489"/>
              <a:chOff x="5108331" y="1463790"/>
              <a:chExt cx="374637" cy="374637"/>
            </a:xfrm>
          </p:grpSpPr>
          <p:sp>
            <p:nvSpPr>
              <p:cNvPr id="73" name="Oval 87">
                <a:extLst>
                  <a:ext uri="{FF2B5EF4-FFF2-40B4-BE49-F238E27FC236}">
                    <a16:creationId xmlns:a16="http://schemas.microsoft.com/office/drawing/2014/main" id="{01D325C3-AAA0-DE34-2477-0D0EDB2C8F43}"/>
                  </a:ext>
                </a:extLst>
              </p:cNvPr>
              <p:cNvSpPr/>
              <p:nvPr/>
            </p:nvSpPr>
            <p:spPr>
              <a:xfrm>
                <a:off x="5108331" y="1463790"/>
                <a:ext cx="374637" cy="374637"/>
              </a:xfrm>
              <a:prstGeom prst="ellipse">
                <a:avLst/>
              </a:prstGeom>
              <a:solidFill>
                <a:srgbClr val="19A695"/>
              </a:solidFill>
              <a:ln w="12700" cap="flat" cmpd="sng" algn="ctr">
                <a:solidFill>
                  <a:srgbClr val="35455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4" name="Freeform: Shape 111">
                <a:extLst>
                  <a:ext uri="{FF2B5EF4-FFF2-40B4-BE49-F238E27FC236}">
                    <a16:creationId xmlns:a16="http://schemas.microsoft.com/office/drawing/2014/main" id="{C0203AE1-A62F-44C0-366A-F86526C24CA4}"/>
                  </a:ext>
                </a:extLst>
              </p:cNvPr>
              <p:cNvSpPr/>
              <p:nvPr/>
            </p:nvSpPr>
            <p:spPr>
              <a:xfrm>
                <a:off x="5167785" y="1523588"/>
                <a:ext cx="255882" cy="255676"/>
              </a:xfrm>
              <a:custGeom>
                <a:avLst/>
                <a:gdLst>
                  <a:gd name="connsiteX0" fmla="*/ 127864 w 255882"/>
                  <a:gd name="connsiteY0" fmla="*/ 81461 h 255676"/>
                  <a:gd name="connsiteX1" fmla="*/ 81805 w 255882"/>
                  <a:gd name="connsiteY1" fmla="*/ 127520 h 255676"/>
                  <a:gd name="connsiteX2" fmla="*/ 127864 w 255882"/>
                  <a:gd name="connsiteY2" fmla="*/ 173579 h 255676"/>
                  <a:gd name="connsiteX3" fmla="*/ 173923 w 255882"/>
                  <a:gd name="connsiteY3" fmla="*/ 127520 h 255676"/>
                  <a:gd name="connsiteX4" fmla="*/ 127864 w 255882"/>
                  <a:gd name="connsiteY4" fmla="*/ 81461 h 255676"/>
                  <a:gd name="connsiteX5" fmla="*/ 122296 w 255882"/>
                  <a:gd name="connsiteY5" fmla="*/ 86 h 255676"/>
                  <a:gd name="connsiteX6" fmla="*/ 127383 w 255882"/>
                  <a:gd name="connsiteY6" fmla="*/ 4211 h 255676"/>
                  <a:gd name="connsiteX7" fmla="*/ 132401 w 255882"/>
                  <a:gd name="connsiteY7" fmla="*/ 21809 h 255676"/>
                  <a:gd name="connsiteX8" fmla="*/ 145188 w 255882"/>
                  <a:gd name="connsiteY8" fmla="*/ 29027 h 255676"/>
                  <a:gd name="connsiteX9" fmla="*/ 149312 w 255882"/>
                  <a:gd name="connsiteY9" fmla="*/ 25452 h 255676"/>
                  <a:gd name="connsiteX10" fmla="*/ 158937 w 255882"/>
                  <a:gd name="connsiteY10" fmla="*/ 9160 h 255676"/>
                  <a:gd name="connsiteX11" fmla="*/ 166705 w 255882"/>
                  <a:gd name="connsiteY11" fmla="*/ 5929 h 255676"/>
                  <a:gd name="connsiteX12" fmla="*/ 174404 w 255882"/>
                  <a:gd name="connsiteY12" fmla="*/ 18372 h 255676"/>
                  <a:gd name="connsiteX13" fmla="*/ 172479 w 255882"/>
                  <a:gd name="connsiteY13" fmla="*/ 34046 h 255676"/>
                  <a:gd name="connsiteX14" fmla="*/ 172479 w 255882"/>
                  <a:gd name="connsiteY14" fmla="*/ 35695 h 255676"/>
                  <a:gd name="connsiteX15" fmla="*/ 186434 w 255882"/>
                  <a:gd name="connsiteY15" fmla="*/ 41882 h 255676"/>
                  <a:gd name="connsiteX16" fmla="*/ 201764 w 255882"/>
                  <a:gd name="connsiteY16" fmla="*/ 30402 h 255676"/>
                  <a:gd name="connsiteX17" fmla="*/ 211045 w 255882"/>
                  <a:gd name="connsiteY17" fmla="*/ 30540 h 255676"/>
                  <a:gd name="connsiteX18" fmla="*/ 212488 w 255882"/>
                  <a:gd name="connsiteY18" fmla="*/ 31777 h 255676"/>
                  <a:gd name="connsiteX19" fmla="*/ 214069 w 255882"/>
                  <a:gd name="connsiteY19" fmla="*/ 42364 h 255676"/>
                  <a:gd name="connsiteX20" fmla="*/ 205614 w 255882"/>
                  <a:gd name="connsiteY20" fmla="*/ 57418 h 255676"/>
                  <a:gd name="connsiteX21" fmla="*/ 206783 w 255882"/>
                  <a:gd name="connsiteY21" fmla="*/ 67180 h 255676"/>
                  <a:gd name="connsiteX22" fmla="*/ 215719 w 255882"/>
                  <a:gd name="connsiteY22" fmla="*/ 70755 h 255676"/>
                  <a:gd name="connsiteX23" fmla="*/ 233799 w 255882"/>
                  <a:gd name="connsiteY23" fmla="*/ 66011 h 255676"/>
                  <a:gd name="connsiteX24" fmla="*/ 241498 w 255882"/>
                  <a:gd name="connsiteY24" fmla="*/ 68967 h 255676"/>
                  <a:gd name="connsiteX25" fmla="*/ 243836 w 255882"/>
                  <a:gd name="connsiteY25" fmla="*/ 73573 h 255676"/>
                  <a:gd name="connsiteX26" fmla="*/ 241911 w 255882"/>
                  <a:gd name="connsiteY26" fmla="*/ 80379 h 255676"/>
                  <a:gd name="connsiteX27" fmla="*/ 226443 w 255882"/>
                  <a:gd name="connsiteY27" fmla="*/ 92684 h 255676"/>
                  <a:gd name="connsiteX28" fmla="*/ 223694 w 255882"/>
                  <a:gd name="connsiteY28" fmla="*/ 100177 h 255676"/>
                  <a:gd name="connsiteX29" fmla="*/ 224519 w 255882"/>
                  <a:gd name="connsiteY29" fmla="*/ 103202 h 255676"/>
                  <a:gd name="connsiteX30" fmla="*/ 230843 w 255882"/>
                  <a:gd name="connsiteY30" fmla="*/ 108633 h 255676"/>
                  <a:gd name="connsiteX31" fmla="*/ 249541 w 255882"/>
                  <a:gd name="connsiteY31" fmla="*/ 111176 h 255676"/>
                  <a:gd name="connsiteX32" fmla="*/ 255591 w 255882"/>
                  <a:gd name="connsiteY32" fmla="*/ 117157 h 255676"/>
                  <a:gd name="connsiteX33" fmla="*/ 255797 w 255882"/>
                  <a:gd name="connsiteY33" fmla="*/ 122519 h 255676"/>
                  <a:gd name="connsiteX34" fmla="*/ 251398 w 255882"/>
                  <a:gd name="connsiteY34" fmla="*/ 127675 h 255676"/>
                  <a:gd name="connsiteX35" fmla="*/ 233799 w 255882"/>
                  <a:gd name="connsiteY35" fmla="*/ 132693 h 255676"/>
                  <a:gd name="connsiteX36" fmla="*/ 226650 w 255882"/>
                  <a:gd name="connsiteY36" fmla="*/ 144586 h 255676"/>
                  <a:gd name="connsiteX37" fmla="*/ 230293 w 255882"/>
                  <a:gd name="connsiteY37" fmla="*/ 149398 h 255676"/>
                  <a:gd name="connsiteX38" fmla="*/ 246448 w 255882"/>
                  <a:gd name="connsiteY38" fmla="*/ 158884 h 255676"/>
                  <a:gd name="connsiteX39" fmla="*/ 249954 w 255882"/>
                  <a:gd name="connsiteY39" fmla="*/ 167065 h 255676"/>
                  <a:gd name="connsiteX40" fmla="*/ 249816 w 255882"/>
                  <a:gd name="connsiteY40" fmla="*/ 167890 h 255676"/>
                  <a:gd name="connsiteX41" fmla="*/ 240123 w 255882"/>
                  <a:gd name="connsiteY41" fmla="*/ 174833 h 255676"/>
                  <a:gd name="connsiteX42" fmla="*/ 223212 w 255882"/>
                  <a:gd name="connsiteY42" fmla="*/ 172702 h 255676"/>
                  <a:gd name="connsiteX43" fmla="*/ 214688 w 255882"/>
                  <a:gd name="connsiteY43" fmla="*/ 177102 h 255676"/>
                  <a:gd name="connsiteX44" fmla="*/ 214551 w 255882"/>
                  <a:gd name="connsiteY44" fmla="*/ 187276 h 255676"/>
                  <a:gd name="connsiteX45" fmla="*/ 225481 w 255882"/>
                  <a:gd name="connsiteY45" fmla="*/ 201712 h 255676"/>
                  <a:gd name="connsiteX46" fmla="*/ 225481 w 255882"/>
                  <a:gd name="connsiteY46" fmla="*/ 211130 h 255676"/>
                  <a:gd name="connsiteX47" fmla="*/ 225068 w 255882"/>
                  <a:gd name="connsiteY47" fmla="*/ 211611 h 255676"/>
                  <a:gd name="connsiteX48" fmla="*/ 213245 w 255882"/>
                  <a:gd name="connsiteY48" fmla="*/ 213948 h 255676"/>
                  <a:gd name="connsiteX49" fmla="*/ 198602 w 255882"/>
                  <a:gd name="connsiteY49" fmla="*/ 205699 h 255676"/>
                  <a:gd name="connsiteX50" fmla="*/ 188565 w 255882"/>
                  <a:gd name="connsiteY50" fmla="*/ 207143 h 255676"/>
                  <a:gd name="connsiteX51" fmla="*/ 185334 w 255882"/>
                  <a:gd name="connsiteY51" fmla="*/ 216217 h 255676"/>
                  <a:gd name="connsiteX52" fmla="*/ 190078 w 255882"/>
                  <a:gd name="connsiteY52" fmla="*/ 234503 h 255676"/>
                  <a:gd name="connsiteX53" fmla="*/ 187397 w 255882"/>
                  <a:gd name="connsiteY53" fmla="*/ 241377 h 255676"/>
                  <a:gd name="connsiteX54" fmla="*/ 182585 w 255882"/>
                  <a:gd name="connsiteY54" fmla="*/ 243852 h 255676"/>
                  <a:gd name="connsiteX55" fmla="*/ 175366 w 255882"/>
                  <a:gd name="connsiteY55" fmla="*/ 241859 h 255676"/>
                  <a:gd name="connsiteX56" fmla="*/ 164024 w 255882"/>
                  <a:gd name="connsiteY56" fmla="*/ 227491 h 255676"/>
                  <a:gd name="connsiteX57" fmla="*/ 149381 w 255882"/>
                  <a:gd name="connsiteY57" fmla="*/ 226254 h 255676"/>
                  <a:gd name="connsiteX58" fmla="*/ 147456 w 255882"/>
                  <a:gd name="connsiteY58" fmla="*/ 230103 h 255676"/>
                  <a:gd name="connsiteX59" fmla="*/ 144844 w 255882"/>
                  <a:gd name="connsiteY59" fmla="*/ 249008 h 255676"/>
                  <a:gd name="connsiteX60" fmla="*/ 139895 w 255882"/>
                  <a:gd name="connsiteY60" fmla="*/ 255676 h 255676"/>
                  <a:gd name="connsiteX61" fmla="*/ 131577 w 255882"/>
                  <a:gd name="connsiteY61" fmla="*/ 255676 h 255676"/>
                  <a:gd name="connsiteX62" fmla="*/ 127933 w 255882"/>
                  <a:gd name="connsiteY62" fmla="*/ 250589 h 255676"/>
                  <a:gd name="connsiteX63" fmla="*/ 122777 w 255882"/>
                  <a:gd name="connsiteY63" fmla="*/ 232372 h 255676"/>
                  <a:gd name="connsiteX64" fmla="*/ 116659 w 255882"/>
                  <a:gd name="connsiteY64" fmla="*/ 227010 h 255676"/>
                  <a:gd name="connsiteX65" fmla="*/ 112947 w 255882"/>
                  <a:gd name="connsiteY65" fmla="*/ 226597 h 255676"/>
                  <a:gd name="connsiteX66" fmla="*/ 106622 w 255882"/>
                  <a:gd name="connsiteY66" fmla="*/ 230103 h 255676"/>
                  <a:gd name="connsiteX67" fmla="*/ 105041 w 255882"/>
                  <a:gd name="connsiteY67" fmla="*/ 232784 h 255676"/>
                  <a:gd name="connsiteX68" fmla="*/ 96380 w 255882"/>
                  <a:gd name="connsiteY68" fmla="*/ 247427 h 255676"/>
                  <a:gd name="connsiteX69" fmla="*/ 89849 w 255882"/>
                  <a:gd name="connsiteY69" fmla="*/ 250108 h 255676"/>
                  <a:gd name="connsiteX70" fmla="*/ 84555 w 255882"/>
                  <a:gd name="connsiteY70" fmla="*/ 248320 h 255676"/>
                  <a:gd name="connsiteX71" fmla="*/ 80981 w 255882"/>
                  <a:gd name="connsiteY71" fmla="*/ 241652 h 255676"/>
                  <a:gd name="connsiteX72" fmla="*/ 83249 w 255882"/>
                  <a:gd name="connsiteY72" fmla="*/ 222885 h 255676"/>
                  <a:gd name="connsiteX73" fmla="*/ 78094 w 255882"/>
                  <a:gd name="connsiteY73" fmla="*/ 214155 h 255676"/>
                  <a:gd name="connsiteX74" fmla="*/ 68538 w 255882"/>
                  <a:gd name="connsiteY74" fmla="*/ 214636 h 255676"/>
                  <a:gd name="connsiteX75" fmla="*/ 55133 w 255882"/>
                  <a:gd name="connsiteY75" fmla="*/ 224810 h 255676"/>
                  <a:gd name="connsiteX76" fmla="*/ 43240 w 255882"/>
                  <a:gd name="connsiteY76" fmla="*/ 224123 h 255676"/>
                  <a:gd name="connsiteX77" fmla="*/ 42209 w 255882"/>
                  <a:gd name="connsiteY77" fmla="*/ 223091 h 255676"/>
                  <a:gd name="connsiteX78" fmla="*/ 41178 w 255882"/>
                  <a:gd name="connsiteY78" fmla="*/ 214842 h 255676"/>
                  <a:gd name="connsiteX79" fmla="*/ 50115 w 255882"/>
                  <a:gd name="connsiteY79" fmla="*/ 198893 h 255676"/>
                  <a:gd name="connsiteX80" fmla="*/ 51627 w 255882"/>
                  <a:gd name="connsiteY80" fmla="*/ 194013 h 255676"/>
                  <a:gd name="connsiteX81" fmla="*/ 39597 w 255882"/>
                  <a:gd name="connsiteY81" fmla="*/ 185420 h 255676"/>
                  <a:gd name="connsiteX82" fmla="*/ 21105 w 255882"/>
                  <a:gd name="connsiteY82" fmla="*/ 190232 h 255676"/>
                  <a:gd name="connsiteX83" fmla="*/ 15193 w 255882"/>
                  <a:gd name="connsiteY83" fmla="*/ 188238 h 255676"/>
                  <a:gd name="connsiteX84" fmla="*/ 12237 w 255882"/>
                  <a:gd name="connsiteY84" fmla="*/ 183014 h 255676"/>
                  <a:gd name="connsiteX85" fmla="*/ 14230 w 255882"/>
                  <a:gd name="connsiteY85" fmla="*/ 175314 h 255676"/>
                  <a:gd name="connsiteX86" fmla="*/ 27910 w 255882"/>
                  <a:gd name="connsiteY86" fmla="*/ 164453 h 255676"/>
                  <a:gd name="connsiteX87" fmla="*/ 31554 w 255882"/>
                  <a:gd name="connsiteY87" fmla="*/ 153385 h 255676"/>
                  <a:gd name="connsiteX88" fmla="*/ 24198 w 255882"/>
                  <a:gd name="connsiteY88" fmla="*/ 147198 h 255676"/>
                  <a:gd name="connsiteX89" fmla="*/ 6943 w 255882"/>
                  <a:gd name="connsiteY89" fmla="*/ 144861 h 255676"/>
                  <a:gd name="connsiteX90" fmla="*/ 138 w 255882"/>
                  <a:gd name="connsiteY90" fmla="*/ 140049 h 255676"/>
                  <a:gd name="connsiteX91" fmla="*/ 0 w 255882"/>
                  <a:gd name="connsiteY91" fmla="*/ 131525 h 255676"/>
                  <a:gd name="connsiteX92" fmla="*/ 5019 w 255882"/>
                  <a:gd name="connsiteY92" fmla="*/ 127881 h 255676"/>
                  <a:gd name="connsiteX93" fmla="*/ 22617 w 255882"/>
                  <a:gd name="connsiteY93" fmla="*/ 122931 h 255676"/>
                  <a:gd name="connsiteX94" fmla="*/ 28667 w 255882"/>
                  <a:gd name="connsiteY94" fmla="*/ 116194 h 255676"/>
                  <a:gd name="connsiteX95" fmla="*/ 29010 w 255882"/>
                  <a:gd name="connsiteY95" fmla="*/ 113307 h 255676"/>
                  <a:gd name="connsiteX96" fmla="*/ 25229 w 255882"/>
                  <a:gd name="connsiteY96" fmla="*/ 106295 h 255676"/>
                  <a:gd name="connsiteX97" fmla="*/ 9281 w 255882"/>
                  <a:gd name="connsiteY97" fmla="*/ 96946 h 255676"/>
                  <a:gd name="connsiteX98" fmla="*/ 5843 w 255882"/>
                  <a:gd name="connsiteY98" fmla="*/ 88560 h 255676"/>
                  <a:gd name="connsiteX99" fmla="*/ 6187 w 255882"/>
                  <a:gd name="connsiteY99" fmla="*/ 87391 h 255676"/>
                  <a:gd name="connsiteX100" fmla="*/ 15261 w 255882"/>
                  <a:gd name="connsiteY100" fmla="*/ 81135 h 255676"/>
                  <a:gd name="connsiteX101" fmla="*/ 32173 w 255882"/>
                  <a:gd name="connsiteY101" fmla="*/ 83060 h 255676"/>
                  <a:gd name="connsiteX102" fmla="*/ 40834 w 255882"/>
                  <a:gd name="connsiteY102" fmla="*/ 79073 h 255676"/>
                  <a:gd name="connsiteX103" fmla="*/ 40147 w 255882"/>
                  <a:gd name="connsiteY103" fmla="*/ 67318 h 255676"/>
                  <a:gd name="connsiteX104" fmla="*/ 29629 w 255882"/>
                  <a:gd name="connsiteY104" fmla="*/ 53363 h 255676"/>
                  <a:gd name="connsiteX105" fmla="*/ 29629 w 255882"/>
                  <a:gd name="connsiteY105" fmla="*/ 45595 h 255676"/>
                  <a:gd name="connsiteX106" fmla="*/ 33066 w 255882"/>
                  <a:gd name="connsiteY106" fmla="*/ 41745 h 255676"/>
                  <a:gd name="connsiteX107" fmla="*/ 40422 w 255882"/>
                  <a:gd name="connsiteY107" fmla="*/ 40920 h 255676"/>
                  <a:gd name="connsiteX108" fmla="*/ 56027 w 255882"/>
                  <a:gd name="connsiteY108" fmla="*/ 49719 h 255676"/>
                  <a:gd name="connsiteX109" fmla="*/ 69982 w 255882"/>
                  <a:gd name="connsiteY109" fmla="*/ 45801 h 255676"/>
                  <a:gd name="connsiteX110" fmla="*/ 70325 w 255882"/>
                  <a:gd name="connsiteY110" fmla="*/ 39751 h 255676"/>
                  <a:gd name="connsiteX111" fmla="*/ 65788 w 255882"/>
                  <a:gd name="connsiteY111" fmla="*/ 22221 h 255676"/>
                  <a:gd name="connsiteX112" fmla="*/ 69088 w 255882"/>
                  <a:gd name="connsiteY112" fmla="*/ 14110 h 255676"/>
                  <a:gd name="connsiteX113" fmla="*/ 71632 w 255882"/>
                  <a:gd name="connsiteY113" fmla="*/ 12735 h 255676"/>
                  <a:gd name="connsiteX114" fmla="*/ 81118 w 255882"/>
                  <a:gd name="connsiteY114" fmla="*/ 15072 h 255676"/>
                  <a:gd name="connsiteX115" fmla="*/ 92049 w 255882"/>
                  <a:gd name="connsiteY115" fmla="*/ 28958 h 255676"/>
                  <a:gd name="connsiteX116" fmla="*/ 106966 w 255882"/>
                  <a:gd name="connsiteY116" fmla="*/ 28890 h 255676"/>
                  <a:gd name="connsiteX117" fmla="*/ 108754 w 255882"/>
                  <a:gd name="connsiteY117" fmla="*/ 22565 h 255676"/>
                  <a:gd name="connsiteX118" fmla="*/ 110953 w 255882"/>
                  <a:gd name="connsiteY118" fmla="*/ 6479 h 255676"/>
                  <a:gd name="connsiteX119" fmla="*/ 116934 w 255882"/>
                  <a:gd name="connsiteY119" fmla="*/ 292 h 255676"/>
                  <a:gd name="connsiteX120" fmla="*/ 122296 w 255882"/>
                  <a:gd name="connsiteY120" fmla="*/ 86 h 255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</a:cxnLst>
                <a:rect l="l" t="t" r="r" b="b"/>
                <a:pathLst>
                  <a:path w="255882" h="255676">
                    <a:moveTo>
                      <a:pt x="127864" y="81461"/>
                    </a:moveTo>
                    <a:cubicBezTo>
                      <a:pt x="102426" y="81461"/>
                      <a:pt x="81805" y="102082"/>
                      <a:pt x="81805" y="127520"/>
                    </a:cubicBezTo>
                    <a:cubicBezTo>
                      <a:pt x="81805" y="152958"/>
                      <a:pt x="102426" y="173579"/>
                      <a:pt x="127864" y="173579"/>
                    </a:cubicBezTo>
                    <a:cubicBezTo>
                      <a:pt x="153302" y="173579"/>
                      <a:pt x="173923" y="152958"/>
                      <a:pt x="173923" y="127520"/>
                    </a:cubicBezTo>
                    <a:cubicBezTo>
                      <a:pt x="173923" y="102082"/>
                      <a:pt x="153302" y="81461"/>
                      <a:pt x="127864" y="81461"/>
                    </a:cubicBezTo>
                    <a:close/>
                    <a:moveTo>
                      <a:pt x="122296" y="86"/>
                    </a:moveTo>
                    <a:cubicBezTo>
                      <a:pt x="124908" y="223"/>
                      <a:pt x="126696" y="1598"/>
                      <a:pt x="127383" y="4211"/>
                    </a:cubicBezTo>
                    <a:cubicBezTo>
                      <a:pt x="129033" y="10054"/>
                      <a:pt x="130752" y="15966"/>
                      <a:pt x="132401" y="21809"/>
                    </a:cubicBezTo>
                    <a:cubicBezTo>
                      <a:pt x="134120" y="27790"/>
                      <a:pt x="139070" y="30608"/>
                      <a:pt x="145188" y="29027"/>
                    </a:cubicBezTo>
                    <a:cubicBezTo>
                      <a:pt x="147181" y="28546"/>
                      <a:pt x="148350" y="27102"/>
                      <a:pt x="149312" y="25452"/>
                    </a:cubicBezTo>
                    <a:cubicBezTo>
                      <a:pt x="152475" y="20022"/>
                      <a:pt x="155706" y="14591"/>
                      <a:pt x="158937" y="9160"/>
                    </a:cubicBezTo>
                    <a:cubicBezTo>
                      <a:pt x="160999" y="5654"/>
                      <a:pt x="162786" y="4898"/>
                      <a:pt x="166705" y="5929"/>
                    </a:cubicBezTo>
                    <a:cubicBezTo>
                      <a:pt x="174542" y="7923"/>
                      <a:pt x="175573" y="9641"/>
                      <a:pt x="174404" y="18372"/>
                    </a:cubicBezTo>
                    <a:cubicBezTo>
                      <a:pt x="173717" y="23596"/>
                      <a:pt x="173098" y="28821"/>
                      <a:pt x="172479" y="34046"/>
                    </a:cubicBezTo>
                    <a:cubicBezTo>
                      <a:pt x="172410" y="34595"/>
                      <a:pt x="172410" y="35145"/>
                      <a:pt x="172479" y="35695"/>
                    </a:cubicBezTo>
                    <a:cubicBezTo>
                      <a:pt x="173373" y="41264"/>
                      <a:pt x="181828" y="45113"/>
                      <a:pt x="186434" y="41882"/>
                    </a:cubicBezTo>
                    <a:cubicBezTo>
                      <a:pt x="191659" y="38170"/>
                      <a:pt x="196677" y="34252"/>
                      <a:pt x="201764" y="30402"/>
                    </a:cubicBezTo>
                    <a:cubicBezTo>
                      <a:pt x="205476" y="27584"/>
                      <a:pt x="207333" y="27652"/>
                      <a:pt x="211045" y="30540"/>
                    </a:cubicBezTo>
                    <a:cubicBezTo>
                      <a:pt x="211526" y="30952"/>
                      <a:pt x="212007" y="31296"/>
                      <a:pt x="212488" y="31777"/>
                    </a:cubicBezTo>
                    <a:cubicBezTo>
                      <a:pt x="216819" y="35902"/>
                      <a:pt x="217025" y="37139"/>
                      <a:pt x="214069" y="42364"/>
                    </a:cubicBezTo>
                    <a:cubicBezTo>
                      <a:pt x="211251" y="47382"/>
                      <a:pt x="208570" y="52469"/>
                      <a:pt x="205614" y="57418"/>
                    </a:cubicBezTo>
                    <a:cubicBezTo>
                      <a:pt x="203483" y="61062"/>
                      <a:pt x="204445" y="64087"/>
                      <a:pt x="206783" y="67180"/>
                    </a:cubicBezTo>
                    <a:cubicBezTo>
                      <a:pt x="209120" y="70274"/>
                      <a:pt x="211801" y="71786"/>
                      <a:pt x="215719" y="70755"/>
                    </a:cubicBezTo>
                    <a:cubicBezTo>
                      <a:pt x="221769" y="69174"/>
                      <a:pt x="227818" y="67661"/>
                      <a:pt x="233799" y="66011"/>
                    </a:cubicBezTo>
                    <a:cubicBezTo>
                      <a:pt x="237649" y="64980"/>
                      <a:pt x="239367" y="65599"/>
                      <a:pt x="241498" y="68967"/>
                    </a:cubicBezTo>
                    <a:cubicBezTo>
                      <a:pt x="242461" y="70411"/>
                      <a:pt x="243286" y="71923"/>
                      <a:pt x="243836" y="73573"/>
                    </a:cubicBezTo>
                    <a:cubicBezTo>
                      <a:pt x="244867" y="76529"/>
                      <a:pt x="244385" y="78385"/>
                      <a:pt x="241911" y="80379"/>
                    </a:cubicBezTo>
                    <a:cubicBezTo>
                      <a:pt x="236755" y="84504"/>
                      <a:pt x="231668" y="88628"/>
                      <a:pt x="226443" y="92684"/>
                    </a:cubicBezTo>
                    <a:cubicBezTo>
                      <a:pt x="223831" y="94678"/>
                      <a:pt x="223144" y="97152"/>
                      <a:pt x="223694" y="100177"/>
                    </a:cubicBezTo>
                    <a:cubicBezTo>
                      <a:pt x="223900" y="101208"/>
                      <a:pt x="224244" y="102171"/>
                      <a:pt x="224519" y="103202"/>
                    </a:cubicBezTo>
                    <a:cubicBezTo>
                      <a:pt x="225412" y="106433"/>
                      <a:pt x="227543" y="108220"/>
                      <a:pt x="230843" y="108633"/>
                    </a:cubicBezTo>
                    <a:cubicBezTo>
                      <a:pt x="237099" y="109458"/>
                      <a:pt x="243354" y="110351"/>
                      <a:pt x="249541" y="111176"/>
                    </a:cubicBezTo>
                    <a:cubicBezTo>
                      <a:pt x="253254" y="111657"/>
                      <a:pt x="255178" y="113445"/>
                      <a:pt x="255591" y="117157"/>
                    </a:cubicBezTo>
                    <a:cubicBezTo>
                      <a:pt x="255797" y="118944"/>
                      <a:pt x="256003" y="120732"/>
                      <a:pt x="255797" y="122519"/>
                    </a:cubicBezTo>
                    <a:cubicBezTo>
                      <a:pt x="255453" y="125337"/>
                      <a:pt x="254010" y="126919"/>
                      <a:pt x="251398" y="127675"/>
                    </a:cubicBezTo>
                    <a:cubicBezTo>
                      <a:pt x="245554" y="129325"/>
                      <a:pt x="239642" y="130974"/>
                      <a:pt x="233799" y="132693"/>
                    </a:cubicBezTo>
                    <a:cubicBezTo>
                      <a:pt x="228093" y="134343"/>
                      <a:pt x="225481" y="138674"/>
                      <a:pt x="226650" y="144586"/>
                    </a:cubicBezTo>
                    <a:cubicBezTo>
                      <a:pt x="227062" y="146854"/>
                      <a:pt x="228368" y="148298"/>
                      <a:pt x="230293" y="149398"/>
                    </a:cubicBezTo>
                    <a:cubicBezTo>
                      <a:pt x="235655" y="152560"/>
                      <a:pt x="241017" y="155722"/>
                      <a:pt x="246448" y="158884"/>
                    </a:cubicBezTo>
                    <a:cubicBezTo>
                      <a:pt x="250435" y="161222"/>
                      <a:pt x="251054" y="162597"/>
                      <a:pt x="249954" y="167065"/>
                    </a:cubicBezTo>
                    <a:cubicBezTo>
                      <a:pt x="249885" y="167340"/>
                      <a:pt x="249885" y="167615"/>
                      <a:pt x="249816" y="167890"/>
                    </a:cubicBezTo>
                    <a:cubicBezTo>
                      <a:pt x="248166" y="173321"/>
                      <a:pt x="246310" y="176002"/>
                      <a:pt x="240123" y="174833"/>
                    </a:cubicBezTo>
                    <a:cubicBezTo>
                      <a:pt x="234555" y="173733"/>
                      <a:pt x="228849" y="173527"/>
                      <a:pt x="223212" y="172702"/>
                    </a:cubicBezTo>
                    <a:cubicBezTo>
                      <a:pt x="219225" y="172152"/>
                      <a:pt x="216613" y="173733"/>
                      <a:pt x="214688" y="177102"/>
                    </a:cubicBezTo>
                    <a:cubicBezTo>
                      <a:pt x="212695" y="180539"/>
                      <a:pt x="211801" y="183770"/>
                      <a:pt x="214551" y="187276"/>
                    </a:cubicBezTo>
                    <a:cubicBezTo>
                      <a:pt x="218263" y="192019"/>
                      <a:pt x="221838" y="196900"/>
                      <a:pt x="225481" y="201712"/>
                    </a:cubicBezTo>
                    <a:cubicBezTo>
                      <a:pt x="228506" y="205630"/>
                      <a:pt x="228506" y="207212"/>
                      <a:pt x="225481" y="211130"/>
                    </a:cubicBezTo>
                    <a:cubicBezTo>
                      <a:pt x="225343" y="211267"/>
                      <a:pt x="225206" y="211474"/>
                      <a:pt x="225068" y="211611"/>
                    </a:cubicBezTo>
                    <a:cubicBezTo>
                      <a:pt x="221081" y="215873"/>
                      <a:pt x="219500" y="217729"/>
                      <a:pt x="213245" y="213948"/>
                    </a:cubicBezTo>
                    <a:cubicBezTo>
                      <a:pt x="208432" y="211061"/>
                      <a:pt x="203345" y="208586"/>
                      <a:pt x="198602" y="205699"/>
                    </a:cubicBezTo>
                    <a:cubicBezTo>
                      <a:pt x="194684" y="203362"/>
                      <a:pt x="191659" y="204737"/>
                      <a:pt x="188565" y="207143"/>
                    </a:cubicBezTo>
                    <a:cubicBezTo>
                      <a:pt x="185472" y="209480"/>
                      <a:pt x="184234" y="212299"/>
                      <a:pt x="185334" y="216217"/>
                    </a:cubicBezTo>
                    <a:cubicBezTo>
                      <a:pt x="187053" y="222267"/>
                      <a:pt x="188565" y="228385"/>
                      <a:pt x="190078" y="234503"/>
                    </a:cubicBezTo>
                    <a:cubicBezTo>
                      <a:pt x="190903" y="237803"/>
                      <a:pt x="190215" y="239590"/>
                      <a:pt x="187397" y="241377"/>
                    </a:cubicBezTo>
                    <a:cubicBezTo>
                      <a:pt x="185884" y="242340"/>
                      <a:pt x="184303" y="243233"/>
                      <a:pt x="182585" y="243852"/>
                    </a:cubicBezTo>
                    <a:cubicBezTo>
                      <a:pt x="179560" y="244952"/>
                      <a:pt x="177360" y="244402"/>
                      <a:pt x="175366" y="241859"/>
                    </a:cubicBezTo>
                    <a:cubicBezTo>
                      <a:pt x="171585" y="237115"/>
                      <a:pt x="167805" y="232303"/>
                      <a:pt x="164024" y="227491"/>
                    </a:cubicBezTo>
                    <a:cubicBezTo>
                      <a:pt x="160380" y="222954"/>
                      <a:pt x="153781" y="222335"/>
                      <a:pt x="149381" y="226254"/>
                    </a:cubicBezTo>
                    <a:cubicBezTo>
                      <a:pt x="148213" y="227285"/>
                      <a:pt x="147663" y="228591"/>
                      <a:pt x="147456" y="230103"/>
                    </a:cubicBezTo>
                    <a:cubicBezTo>
                      <a:pt x="146563" y="236428"/>
                      <a:pt x="145532" y="242683"/>
                      <a:pt x="144844" y="249008"/>
                    </a:cubicBezTo>
                    <a:cubicBezTo>
                      <a:pt x="144432" y="252308"/>
                      <a:pt x="143126" y="254645"/>
                      <a:pt x="139895" y="255676"/>
                    </a:cubicBezTo>
                    <a:cubicBezTo>
                      <a:pt x="137145" y="255676"/>
                      <a:pt x="134326" y="255676"/>
                      <a:pt x="131577" y="255676"/>
                    </a:cubicBezTo>
                    <a:cubicBezTo>
                      <a:pt x="129652" y="254507"/>
                      <a:pt x="128552" y="252789"/>
                      <a:pt x="127933" y="250589"/>
                    </a:cubicBezTo>
                    <a:cubicBezTo>
                      <a:pt x="126283" y="244540"/>
                      <a:pt x="124427" y="238490"/>
                      <a:pt x="122777" y="232372"/>
                    </a:cubicBezTo>
                    <a:cubicBezTo>
                      <a:pt x="121884" y="229141"/>
                      <a:pt x="119890" y="227422"/>
                      <a:pt x="116659" y="227010"/>
                    </a:cubicBezTo>
                    <a:cubicBezTo>
                      <a:pt x="115422" y="226872"/>
                      <a:pt x="114184" y="226666"/>
                      <a:pt x="112947" y="226597"/>
                    </a:cubicBezTo>
                    <a:cubicBezTo>
                      <a:pt x="110060" y="226391"/>
                      <a:pt x="108066" y="227697"/>
                      <a:pt x="106622" y="230103"/>
                    </a:cubicBezTo>
                    <a:cubicBezTo>
                      <a:pt x="106072" y="230997"/>
                      <a:pt x="105591" y="231891"/>
                      <a:pt x="105041" y="232784"/>
                    </a:cubicBezTo>
                    <a:cubicBezTo>
                      <a:pt x="102154" y="237665"/>
                      <a:pt x="99335" y="242615"/>
                      <a:pt x="96380" y="247427"/>
                    </a:cubicBezTo>
                    <a:cubicBezTo>
                      <a:pt x="94798" y="250108"/>
                      <a:pt x="92873" y="250795"/>
                      <a:pt x="89849" y="250108"/>
                    </a:cubicBezTo>
                    <a:cubicBezTo>
                      <a:pt x="87993" y="249695"/>
                      <a:pt x="86274" y="249077"/>
                      <a:pt x="84555" y="248320"/>
                    </a:cubicBezTo>
                    <a:cubicBezTo>
                      <a:pt x="81531" y="246877"/>
                      <a:pt x="80568" y="245021"/>
                      <a:pt x="80981" y="241652"/>
                    </a:cubicBezTo>
                    <a:cubicBezTo>
                      <a:pt x="81737" y="235397"/>
                      <a:pt x="82356" y="229141"/>
                      <a:pt x="83249" y="222885"/>
                    </a:cubicBezTo>
                    <a:cubicBezTo>
                      <a:pt x="83868" y="218486"/>
                      <a:pt x="81531" y="216080"/>
                      <a:pt x="78094" y="214155"/>
                    </a:cubicBezTo>
                    <a:cubicBezTo>
                      <a:pt x="74725" y="212299"/>
                      <a:pt x="71700" y="212024"/>
                      <a:pt x="68538" y="214636"/>
                    </a:cubicBezTo>
                    <a:cubicBezTo>
                      <a:pt x="64139" y="218142"/>
                      <a:pt x="59533" y="221373"/>
                      <a:pt x="55133" y="224810"/>
                    </a:cubicBezTo>
                    <a:cubicBezTo>
                      <a:pt x="50665" y="228316"/>
                      <a:pt x="48740" y="229072"/>
                      <a:pt x="43240" y="224123"/>
                    </a:cubicBezTo>
                    <a:cubicBezTo>
                      <a:pt x="42897" y="223779"/>
                      <a:pt x="42553" y="223435"/>
                      <a:pt x="42209" y="223091"/>
                    </a:cubicBezTo>
                    <a:cubicBezTo>
                      <a:pt x="39528" y="220342"/>
                      <a:pt x="39253" y="218211"/>
                      <a:pt x="41178" y="214842"/>
                    </a:cubicBezTo>
                    <a:cubicBezTo>
                      <a:pt x="44134" y="209549"/>
                      <a:pt x="47159" y="204187"/>
                      <a:pt x="50115" y="198893"/>
                    </a:cubicBezTo>
                    <a:cubicBezTo>
                      <a:pt x="50940" y="197381"/>
                      <a:pt x="51833" y="195869"/>
                      <a:pt x="51627" y="194013"/>
                    </a:cubicBezTo>
                    <a:cubicBezTo>
                      <a:pt x="51146" y="188444"/>
                      <a:pt x="44959" y="184045"/>
                      <a:pt x="39597" y="185420"/>
                    </a:cubicBezTo>
                    <a:cubicBezTo>
                      <a:pt x="33410" y="187001"/>
                      <a:pt x="27223" y="188582"/>
                      <a:pt x="21105" y="190232"/>
                    </a:cubicBezTo>
                    <a:cubicBezTo>
                      <a:pt x="18630" y="190919"/>
                      <a:pt x="16774" y="190163"/>
                      <a:pt x="15193" y="188238"/>
                    </a:cubicBezTo>
                    <a:cubicBezTo>
                      <a:pt x="13887" y="186657"/>
                      <a:pt x="13062" y="184870"/>
                      <a:pt x="12237" y="183014"/>
                    </a:cubicBezTo>
                    <a:cubicBezTo>
                      <a:pt x="10862" y="179783"/>
                      <a:pt x="11481" y="177445"/>
                      <a:pt x="14230" y="175314"/>
                    </a:cubicBezTo>
                    <a:cubicBezTo>
                      <a:pt x="18767" y="171671"/>
                      <a:pt x="23373" y="168096"/>
                      <a:pt x="27910" y="164453"/>
                    </a:cubicBezTo>
                    <a:cubicBezTo>
                      <a:pt x="32722" y="160741"/>
                      <a:pt x="33135" y="159159"/>
                      <a:pt x="31554" y="153385"/>
                    </a:cubicBezTo>
                    <a:cubicBezTo>
                      <a:pt x="30454" y="149604"/>
                      <a:pt x="28185" y="147611"/>
                      <a:pt x="24198" y="147198"/>
                    </a:cubicBezTo>
                    <a:cubicBezTo>
                      <a:pt x="18424" y="146579"/>
                      <a:pt x="12718" y="145479"/>
                      <a:pt x="6943" y="144861"/>
                    </a:cubicBezTo>
                    <a:cubicBezTo>
                      <a:pt x="3644" y="144517"/>
                      <a:pt x="1306" y="143211"/>
                      <a:pt x="138" y="140049"/>
                    </a:cubicBezTo>
                    <a:cubicBezTo>
                      <a:pt x="0" y="137093"/>
                      <a:pt x="0" y="134343"/>
                      <a:pt x="0" y="131525"/>
                    </a:cubicBezTo>
                    <a:cubicBezTo>
                      <a:pt x="1100" y="129462"/>
                      <a:pt x="2819" y="128431"/>
                      <a:pt x="5019" y="127881"/>
                    </a:cubicBezTo>
                    <a:cubicBezTo>
                      <a:pt x="10931" y="126300"/>
                      <a:pt x="16705" y="124513"/>
                      <a:pt x="22617" y="122931"/>
                    </a:cubicBezTo>
                    <a:cubicBezTo>
                      <a:pt x="26192" y="121969"/>
                      <a:pt x="28323" y="119975"/>
                      <a:pt x="28667" y="116194"/>
                    </a:cubicBezTo>
                    <a:cubicBezTo>
                      <a:pt x="28735" y="115232"/>
                      <a:pt x="28873" y="114270"/>
                      <a:pt x="29010" y="113307"/>
                    </a:cubicBezTo>
                    <a:cubicBezTo>
                      <a:pt x="29354" y="110076"/>
                      <a:pt x="27910" y="107876"/>
                      <a:pt x="25229" y="106295"/>
                    </a:cubicBezTo>
                    <a:cubicBezTo>
                      <a:pt x="19867" y="103202"/>
                      <a:pt x="14574" y="100040"/>
                      <a:pt x="9281" y="96946"/>
                    </a:cubicBezTo>
                    <a:cubicBezTo>
                      <a:pt x="5362" y="94678"/>
                      <a:pt x="4675" y="92959"/>
                      <a:pt x="5843" y="88560"/>
                    </a:cubicBezTo>
                    <a:cubicBezTo>
                      <a:pt x="5981" y="88147"/>
                      <a:pt x="6050" y="87735"/>
                      <a:pt x="6187" y="87391"/>
                    </a:cubicBezTo>
                    <a:cubicBezTo>
                      <a:pt x="7906" y="81685"/>
                      <a:pt x="9418" y="80585"/>
                      <a:pt x="15261" y="81135"/>
                    </a:cubicBezTo>
                    <a:cubicBezTo>
                      <a:pt x="20898" y="81685"/>
                      <a:pt x="26535" y="82304"/>
                      <a:pt x="32173" y="83060"/>
                    </a:cubicBezTo>
                    <a:cubicBezTo>
                      <a:pt x="36641" y="83610"/>
                      <a:pt x="38566" y="82854"/>
                      <a:pt x="40834" y="79073"/>
                    </a:cubicBezTo>
                    <a:cubicBezTo>
                      <a:pt x="44065" y="73848"/>
                      <a:pt x="43928" y="72198"/>
                      <a:pt x="40147" y="67318"/>
                    </a:cubicBezTo>
                    <a:cubicBezTo>
                      <a:pt x="36572" y="62712"/>
                      <a:pt x="33066" y="58037"/>
                      <a:pt x="29629" y="53363"/>
                    </a:cubicBezTo>
                    <a:cubicBezTo>
                      <a:pt x="27567" y="50613"/>
                      <a:pt x="27567" y="48344"/>
                      <a:pt x="29629" y="45595"/>
                    </a:cubicBezTo>
                    <a:cubicBezTo>
                      <a:pt x="30660" y="44220"/>
                      <a:pt x="31760" y="42845"/>
                      <a:pt x="33066" y="41745"/>
                    </a:cubicBezTo>
                    <a:cubicBezTo>
                      <a:pt x="35678" y="39545"/>
                      <a:pt x="37466" y="39270"/>
                      <a:pt x="40422" y="40920"/>
                    </a:cubicBezTo>
                    <a:cubicBezTo>
                      <a:pt x="45646" y="43807"/>
                      <a:pt x="51008" y="46488"/>
                      <a:pt x="56027" y="49719"/>
                    </a:cubicBezTo>
                    <a:cubicBezTo>
                      <a:pt x="61801" y="53431"/>
                      <a:pt x="65788" y="50957"/>
                      <a:pt x="69982" y="45801"/>
                    </a:cubicBezTo>
                    <a:cubicBezTo>
                      <a:pt x="71357" y="44082"/>
                      <a:pt x="70875" y="41814"/>
                      <a:pt x="70325" y="39751"/>
                    </a:cubicBezTo>
                    <a:cubicBezTo>
                      <a:pt x="68813" y="33908"/>
                      <a:pt x="67301" y="28065"/>
                      <a:pt x="65788" y="22221"/>
                    </a:cubicBezTo>
                    <a:cubicBezTo>
                      <a:pt x="64688" y="18028"/>
                      <a:pt x="65376" y="16309"/>
                      <a:pt x="69088" y="14110"/>
                    </a:cubicBezTo>
                    <a:cubicBezTo>
                      <a:pt x="69913" y="13628"/>
                      <a:pt x="70738" y="13147"/>
                      <a:pt x="71632" y="12735"/>
                    </a:cubicBezTo>
                    <a:cubicBezTo>
                      <a:pt x="76100" y="10672"/>
                      <a:pt x="78094" y="11154"/>
                      <a:pt x="81118" y="15072"/>
                    </a:cubicBezTo>
                    <a:cubicBezTo>
                      <a:pt x="84762" y="19678"/>
                      <a:pt x="88405" y="24353"/>
                      <a:pt x="92049" y="28958"/>
                    </a:cubicBezTo>
                    <a:cubicBezTo>
                      <a:pt x="95486" y="33221"/>
                      <a:pt x="103529" y="33221"/>
                      <a:pt x="106966" y="28890"/>
                    </a:cubicBezTo>
                    <a:cubicBezTo>
                      <a:pt x="108410" y="27034"/>
                      <a:pt x="108410" y="24696"/>
                      <a:pt x="108754" y="22565"/>
                    </a:cubicBezTo>
                    <a:cubicBezTo>
                      <a:pt x="109578" y="17203"/>
                      <a:pt x="110266" y="11841"/>
                      <a:pt x="110953" y="6479"/>
                    </a:cubicBezTo>
                    <a:cubicBezTo>
                      <a:pt x="111503" y="2217"/>
                      <a:pt x="112672" y="1048"/>
                      <a:pt x="116934" y="292"/>
                    </a:cubicBezTo>
                    <a:cubicBezTo>
                      <a:pt x="118721" y="-52"/>
                      <a:pt x="120509" y="-52"/>
                      <a:pt x="122296" y="86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endParaRPr>
              </a:p>
            </p:txBody>
          </p:sp>
        </p:grpSp>
      </p:grpSp>
      <p:sp>
        <p:nvSpPr>
          <p:cNvPr id="35" name="Subtítulo 2">
            <a:hlinkClick r:id="rId2"/>
            <a:extLst>
              <a:ext uri="{FF2B5EF4-FFF2-40B4-BE49-F238E27FC236}">
                <a16:creationId xmlns:a16="http://schemas.microsoft.com/office/drawing/2014/main" id="{6B5DBC0D-DE2E-3768-19F3-6686EFB4CD30}"/>
              </a:ext>
            </a:extLst>
          </p:cNvPr>
          <p:cNvSpPr txBox="1">
            <a:spLocks/>
          </p:cNvSpPr>
          <p:nvPr/>
        </p:nvSpPr>
        <p:spPr>
          <a:xfrm>
            <a:off x="1400176" y="6219377"/>
            <a:ext cx="2728120" cy="444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>
                <a:solidFill>
                  <a:srgbClr val="FFFFFF"/>
                </a:solidFill>
                <a:latin typeface="museo_sans"/>
              </a:rPr>
              <a:t>https://genbotcia.com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42795253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284</TotalTime>
  <Words>254</Words>
  <Application>Microsoft Office PowerPoint</Application>
  <PresentationFormat>Panorámica</PresentationFormat>
  <Paragraphs>33</Paragraphs>
  <Slides>9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museo_sans</vt:lpstr>
      <vt:lpstr>Tw Cen MT</vt:lpstr>
      <vt:lpstr>Wingdings</vt:lpstr>
      <vt:lpstr>Circuito</vt:lpstr>
      <vt:lpstr>Automatización robótica de procesos (RPA).</vt:lpstr>
      <vt:lpstr>¿Qué es la automatización robótica de procesos (RPA)?</vt:lpstr>
      <vt:lpstr>Presentación de PowerPoint</vt:lpstr>
      <vt:lpstr>Características</vt:lpstr>
      <vt:lpstr>Tareas principales</vt:lpstr>
      <vt:lpstr>DEMO ¡En tiempo real!</vt:lpstr>
      <vt:lpstr>¿Qué hacer con RPA?</vt:lpstr>
      <vt:lpstr>Propuesta conceptual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Automatización robótica de procesos (RPA).</dc:title>
  <dc:creator>Lisbel Valdés Rodríguez</dc:creator>
  <cp:lastModifiedBy>Lisbel Valdés Rodríguez</cp:lastModifiedBy>
  <cp:revision>12</cp:revision>
  <dcterms:created xsi:type="dcterms:W3CDTF">2022-03-31T09:55:49Z</dcterms:created>
  <dcterms:modified xsi:type="dcterms:W3CDTF">2022-06-07T15:01:18Z</dcterms:modified>
</cp:coreProperties>
</file>